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4" r:id="rId1"/>
    <p:sldMasterId id="2147483705" r:id="rId2"/>
    <p:sldMasterId id="2147483706" r:id="rId3"/>
    <p:sldMasterId id="2147483713" r:id="rId4"/>
    <p:sldMasterId id="2147483719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2" r:id="rId11"/>
    <p:sldId id="284" r:id="rId12"/>
    <p:sldId id="278" r:id="rId13"/>
    <p:sldId id="285" r:id="rId14"/>
    <p:sldId id="281" r:id="rId15"/>
    <p:sldId id="274" r:id="rId16"/>
    <p:sldId id="273" r:id="rId17"/>
    <p:sldId id="282" r:id="rId18"/>
    <p:sldId id="276" r:id="rId19"/>
    <p:sldId id="277" r:id="rId20"/>
  </p:sldIdLst>
  <p:sldSz cx="9144000" cy="5143500" type="screen16x9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Roboto" charset="0"/>
      <p:regular r:id="rId26"/>
      <p:bold r:id="rId27"/>
      <p:italic r:id="rId28"/>
      <p:boldItalic r:id="rId29"/>
    </p:embeddedFont>
    <p:embeddedFont>
      <p:font typeface="Verdana" pitchFamily="34" charset="0"/>
      <p:regular r:id="rId30"/>
      <p:bold r:id="rId31"/>
      <p:italic r:id="rId32"/>
      <p:boldItalic r:id="rId33"/>
    </p:embeddedFont>
    <p:embeddedFont>
      <p:font typeface="Century Gothic" pitchFamily="34" charset="0"/>
      <p:regular r:id="rId34"/>
      <p:bold r:id="rId35"/>
      <p:italic r:id="rId36"/>
      <p:boldItalic r:id="rId37"/>
    </p:embeddedFont>
    <p:embeddedFont>
      <p:font typeface="Titillium Web" charset="0"/>
      <p:regular r:id="rId38"/>
      <p:bold r:id="rId39"/>
      <p:italic r:id="rId40"/>
      <p:boldItalic r:id="rId41"/>
    </p:embeddedFont>
    <p:embeddedFont>
      <p:font typeface="Titillium Web Light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4082">
          <p15:clr>
            <a:srgbClr val="9AA0A6"/>
          </p15:clr>
        </p15:guide>
        <p15:guide id="2" pos="2098">
          <p15:clr>
            <a:srgbClr val="9AA0A6"/>
          </p15:clr>
        </p15:guide>
        <p15:guide id="3" pos="3438">
          <p15:clr>
            <a:srgbClr val="9AA0A6"/>
          </p15:clr>
        </p15:guide>
        <p15:guide id="4" orient="horz" pos="1752">
          <p15:clr>
            <a:srgbClr val="9AA0A6"/>
          </p15:clr>
        </p15:guide>
        <p15:guide id="5" orient="horz" pos="909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her VAZQUEZ HEVIA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570" y="-84"/>
      </p:cViewPr>
      <p:guideLst>
        <p:guide orient="horz" pos="1752"/>
        <p:guide orient="horz" pos="909"/>
        <p:guide pos="4082"/>
        <p:guide pos="2098"/>
        <p:guide pos="34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6T15:33:47.441" idx="6">
    <p:pos x="6000" y="0"/>
    <p:text>+jose_antonio_santana@gsuite.carrefour.com En este caso me resulta repetitiva sobre la anterior.... ¿No es mejor dejar solamente una?
_Assigned to you_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16T15:34:40.465" idx="7">
    <p:pos x="6000" y="997"/>
    <p:text>+jose_antonio_santana@gsuite.carrefour.com Elige entre esta y la anterior, ambas son duplicadas... pero me gustaba la anterior.
_Assigned to you_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9357c8ea1_7_0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59357c8ea1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0403" y="685776"/>
            <a:ext cx="45780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57869687ea_0_370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g57869687ea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5180a8694c_0_3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g5180a8694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57869687ea_0_370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g57869687ea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5180a8694c_0_30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g5180a8694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9357c8ea1_7_311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g59357c8ea1_7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9357c8ea1_7_7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g59357c8ea1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57869687ea_0_9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g57869687e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0403" y="685776"/>
            <a:ext cx="45780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57869687ea_0_80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g57869687e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0403" y="685776"/>
            <a:ext cx="45780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57869687e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57869687ea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57869687ea_0_259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g57869687ea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57869687ea_0_352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57869687ea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180a8694c_0_145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g5180a8694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uverture_A">
  <p:cSld name="Couverture_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539751" y="4092207"/>
            <a:ext cx="8101012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F8F8F"/>
              </a:buClr>
              <a:buSzPts val="1690"/>
              <a:buFont typeface="Verdana"/>
              <a:buNone/>
              <a:defRPr sz="13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F8F8F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F8F8F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F8F8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0" y="4684713"/>
            <a:ext cx="53975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539750" y="2274206"/>
            <a:ext cx="8101013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erdana"/>
              <a:buNone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3941763" y="849600"/>
            <a:ext cx="1284287" cy="852487"/>
            <a:chOff x="3941763" y="1277938"/>
            <a:chExt cx="1284287" cy="852487"/>
          </a:xfrm>
        </p:grpSpPr>
        <p:sp>
          <p:nvSpPr>
            <p:cNvPr id="25" name="Google Shape;25;p2"/>
            <p:cNvSpPr/>
            <p:nvPr/>
          </p:nvSpPr>
          <p:spPr>
            <a:xfrm>
              <a:off x="3941763" y="1303338"/>
              <a:ext cx="390525" cy="8016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354" y="509"/>
                  </a:moveTo>
                  <a:lnTo>
                    <a:pt x="116354" y="509"/>
                  </a:lnTo>
                  <a:cubicBezTo>
                    <a:pt x="117083" y="152"/>
                    <a:pt x="117708" y="0"/>
                    <a:pt x="118333" y="0"/>
                  </a:cubicBezTo>
                  <a:cubicBezTo>
                    <a:pt x="119270" y="0"/>
                    <a:pt x="120000" y="458"/>
                    <a:pt x="120000" y="1019"/>
                  </a:cubicBezTo>
                  <a:cubicBezTo>
                    <a:pt x="120000" y="1324"/>
                    <a:pt x="119687" y="1681"/>
                    <a:pt x="119062" y="1987"/>
                  </a:cubicBezTo>
                  <a:cubicBezTo>
                    <a:pt x="93750" y="17324"/>
                    <a:pt x="75416" y="35312"/>
                    <a:pt x="75416" y="60178"/>
                  </a:cubicBezTo>
                  <a:cubicBezTo>
                    <a:pt x="75416" y="85095"/>
                    <a:pt x="93750" y="102675"/>
                    <a:pt x="119062" y="118063"/>
                  </a:cubicBezTo>
                  <a:cubicBezTo>
                    <a:pt x="119687" y="118369"/>
                    <a:pt x="120000" y="118726"/>
                    <a:pt x="120000" y="119031"/>
                  </a:cubicBezTo>
                  <a:cubicBezTo>
                    <a:pt x="120000" y="119541"/>
                    <a:pt x="119270" y="120000"/>
                    <a:pt x="118333" y="120000"/>
                  </a:cubicBezTo>
                  <a:cubicBezTo>
                    <a:pt x="117708" y="120000"/>
                    <a:pt x="117083" y="119898"/>
                    <a:pt x="116354" y="119541"/>
                  </a:cubicBezTo>
                  <a:lnTo>
                    <a:pt x="8750" y="68636"/>
                  </a:lnTo>
                  <a:cubicBezTo>
                    <a:pt x="3333" y="66394"/>
                    <a:pt x="0" y="63745"/>
                    <a:pt x="0" y="60025"/>
                  </a:cubicBezTo>
                  <a:cubicBezTo>
                    <a:pt x="0" y="56254"/>
                    <a:pt x="3333" y="53656"/>
                    <a:pt x="8750" y="51414"/>
                  </a:cubicBezTo>
                  <a:lnTo>
                    <a:pt x="116354" y="5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00550" y="1277938"/>
              <a:ext cx="825500" cy="8524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753" y="0"/>
                  </a:moveTo>
                  <a:lnTo>
                    <a:pt x="27753" y="0"/>
                  </a:lnTo>
                  <a:cubicBezTo>
                    <a:pt x="7802" y="0"/>
                    <a:pt x="0" y="27412"/>
                    <a:pt x="0" y="60143"/>
                  </a:cubicBezTo>
                  <a:cubicBezTo>
                    <a:pt x="0" y="92923"/>
                    <a:pt x="7802" y="120000"/>
                    <a:pt x="27753" y="120000"/>
                  </a:cubicBezTo>
                  <a:cubicBezTo>
                    <a:pt x="39753" y="120000"/>
                    <a:pt x="49975" y="113194"/>
                    <a:pt x="50024" y="107587"/>
                  </a:cubicBezTo>
                  <a:cubicBezTo>
                    <a:pt x="50024" y="106389"/>
                    <a:pt x="49530" y="105191"/>
                    <a:pt x="48444" y="104185"/>
                  </a:cubicBezTo>
                  <a:cubicBezTo>
                    <a:pt x="42765" y="98865"/>
                    <a:pt x="40543" y="93546"/>
                    <a:pt x="40543" y="88849"/>
                  </a:cubicBezTo>
                  <a:cubicBezTo>
                    <a:pt x="40493" y="79888"/>
                    <a:pt x="48543" y="73178"/>
                    <a:pt x="55901" y="73178"/>
                  </a:cubicBezTo>
                  <a:cubicBezTo>
                    <a:pt x="66074" y="73178"/>
                    <a:pt x="72049" y="80942"/>
                    <a:pt x="72049" y="90958"/>
                  </a:cubicBezTo>
                  <a:cubicBezTo>
                    <a:pt x="72049" y="100495"/>
                    <a:pt x="67901" y="108402"/>
                    <a:pt x="63358" y="114728"/>
                  </a:cubicBezTo>
                  <a:cubicBezTo>
                    <a:pt x="63160" y="115015"/>
                    <a:pt x="63111" y="115303"/>
                    <a:pt x="63111" y="115543"/>
                  </a:cubicBezTo>
                  <a:cubicBezTo>
                    <a:pt x="63111" y="116070"/>
                    <a:pt x="63407" y="116453"/>
                    <a:pt x="63851" y="116453"/>
                  </a:cubicBezTo>
                  <a:cubicBezTo>
                    <a:pt x="64148" y="116453"/>
                    <a:pt x="64444" y="116309"/>
                    <a:pt x="64790" y="115974"/>
                  </a:cubicBezTo>
                  <a:lnTo>
                    <a:pt x="115802" y="68099"/>
                  </a:lnTo>
                  <a:cubicBezTo>
                    <a:pt x="118370" y="65990"/>
                    <a:pt x="120000" y="63498"/>
                    <a:pt x="120000" y="60000"/>
                  </a:cubicBezTo>
                  <a:cubicBezTo>
                    <a:pt x="120000" y="56453"/>
                    <a:pt x="118370" y="54009"/>
                    <a:pt x="115802" y="51900"/>
                  </a:cubicBezTo>
                  <a:lnTo>
                    <a:pt x="64790" y="4025"/>
                  </a:lnTo>
                  <a:cubicBezTo>
                    <a:pt x="64444" y="3642"/>
                    <a:pt x="64148" y="3546"/>
                    <a:pt x="63851" y="3546"/>
                  </a:cubicBezTo>
                  <a:cubicBezTo>
                    <a:pt x="63407" y="3546"/>
                    <a:pt x="63111" y="3929"/>
                    <a:pt x="63111" y="4408"/>
                  </a:cubicBezTo>
                  <a:cubicBezTo>
                    <a:pt x="63111" y="4696"/>
                    <a:pt x="63160" y="4984"/>
                    <a:pt x="63358" y="5223"/>
                  </a:cubicBezTo>
                  <a:cubicBezTo>
                    <a:pt x="67901" y="11549"/>
                    <a:pt x="72049" y="19504"/>
                    <a:pt x="72049" y="28993"/>
                  </a:cubicBezTo>
                  <a:cubicBezTo>
                    <a:pt x="72049" y="39009"/>
                    <a:pt x="66074" y="46773"/>
                    <a:pt x="55901" y="46773"/>
                  </a:cubicBezTo>
                  <a:cubicBezTo>
                    <a:pt x="48543" y="46773"/>
                    <a:pt x="40493" y="40111"/>
                    <a:pt x="40543" y="31150"/>
                  </a:cubicBezTo>
                  <a:cubicBezTo>
                    <a:pt x="40543" y="26453"/>
                    <a:pt x="42765" y="21134"/>
                    <a:pt x="48444" y="15814"/>
                  </a:cubicBezTo>
                  <a:cubicBezTo>
                    <a:pt x="49530" y="14760"/>
                    <a:pt x="50024" y="13610"/>
                    <a:pt x="50024" y="12364"/>
                  </a:cubicBezTo>
                  <a:cubicBezTo>
                    <a:pt x="49975" y="6757"/>
                    <a:pt x="39753" y="0"/>
                    <a:pt x="27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96000" y="3732207"/>
            <a:ext cx="2952000" cy="46800"/>
            <a:chOff x="2844800" y="1038225"/>
            <a:chExt cx="3465513" cy="71438"/>
          </a:xfrm>
        </p:grpSpPr>
        <p:sp>
          <p:nvSpPr>
            <p:cNvPr id="28" name="Google Shape;28;p2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_Texte">
  <p:cSld name="Titre_Text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10101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540000" y="1047600"/>
            <a:ext cx="8100000" cy="345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148" name="Google Shape;148;p11"/>
          <p:cNvGrpSpPr/>
          <p:nvPr/>
        </p:nvGrpSpPr>
        <p:grpSpPr>
          <a:xfrm>
            <a:off x="2844800" y="576000"/>
            <a:ext cx="3456000" cy="32400"/>
            <a:chOff x="2844800" y="1038225"/>
            <a:chExt cx="3465513" cy="71438"/>
          </a:xfrm>
        </p:grpSpPr>
        <p:sp>
          <p:nvSpPr>
            <p:cNvPr id="149" name="Google Shape;149;p11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_Photos_Textes">
  <p:cSld name="Titre_Photos_Texte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>
            <a:spLocks noGrp="1"/>
          </p:cNvSpPr>
          <p:nvPr>
            <p:ph type="body" idx="1"/>
          </p:nvPr>
        </p:nvSpPr>
        <p:spPr>
          <a:xfrm>
            <a:off x="539750" y="2499420"/>
            <a:ext cx="1800000" cy="20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10101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body" idx="2"/>
          </p:nvPr>
        </p:nvSpPr>
        <p:spPr>
          <a:xfrm>
            <a:off x="2627784" y="2499420"/>
            <a:ext cx="1800000" cy="200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1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5" name="Google Shape;155;p12"/>
          <p:cNvSpPr txBox="1">
            <a:spLocks noGrp="1"/>
          </p:cNvSpPr>
          <p:nvPr>
            <p:ph type="body" idx="3"/>
          </p:nvPr>
        </p:nvSpPr>
        <p:spPr>
          <a:xfrm>
            <a:off x="4716016" y="2499420"/>
            <a:ext cx="1800000" cy="200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1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body" idx="4"/>
          </p:nvPr>
        </p:nvSpPr>
        <p:spPr>
          <a:xfrm>
            <a:off x="6840452" y="2499420"/>
            <a:ext cx="1800000" cy="200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13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7" name="Google Shape;157;p12"/>
          <p:cNvSpPr>
            <a:spLocks noGrp="1"/>
          </p:cNvSpPr>
          <p:nvPr>
            <p:ph type="pic" idx="5"/>
          </p:nvPr>
        </p:nvSpPr>
        <p:spPr>
          <a:xfrm>
            <a:off x="810000" y="1059420"/>
            <a:ext cx="1260000" cy="1260000"/>
          </a:xfrm>
          <a:prstGeom prst="roundRect">
            <a:avLst>
              <a:gd name="adj" fmla="val 11681"/>
            </a:avLst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8" name="Google Shape;158;p12"/>
          <p:cNvSpPr>
            <a:spLocks noGrp="1"/>
          </p:cNvSpPr>
          <p:nvPr>
            <p:ph type="pic" idx="6"/>
          </p:nvPr>
        </p:nvSpPr>
        <p:spPr>
          <a:xfrm>
            <a:off x="2898000" y="1059420"/>
            <a:ext cx="1260000" cy="1260000"/>
          </a:xfrm>
          <a:prstGeom prst="roundRect">
            <a:avLst>
              <a:gd name="adj" fmla="val 11681"/>
            </a:avLst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9" name="Google Shape;159;p12"/>
          <p:cNvSpPr>
            <a:spLocks noGrp="1"/>
          </p:cNvSpPr>
          <p:nvPr>
            <p:ph type="pic" idx="7"/>
          </p:nvPr>
        </p:nvSpPr>
        <p:spPr>
          <a:xfrm>
            <a:off x="4986000" y="1059420"/>
            <a:ext cx="1260000" cy="1260000"/>
          </a:xfrm>
          <a:prstGeom prst="roundRect">
            <a:avLst>
              <a:gd name="adj" fmla="val 11681"/>
            </a:avLst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0" name="Google Shape;160;p12"/>
          <p:cNvSpPr>
            <a:spLocks noGrp="1"/>
          </p:cNvSpPr>
          <p:nvPr>
            <p:ph type="pic" idx="8"/>
          </p:nvPr>
        </p:nvSpPr>
        <p:spPr>
          <a:xfrm>
            <a:off x="7074000" y="1059420"/>
            <a:ext cx="1260000" cy="1260000"/>
          </a:xfrm>
          <a:prstGeom prst="roundRect">
            <a:avLst>
              <a:gd name="adj" fmla="val 11681"/>
            </a:avLst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1" name="Google Shape;161;p12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2" name="Google Shape;162;p12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164" name="Google Shape;164;p12"/>
          <p:cNvGrpSpPr/>
          <p:nvPr/>
        </p:nvGrpSpPr>
        <p:grpSpPr>
          <a:xfrm>
            <a:off x="2844800" y="576000"/>
            <a:ext cx="3456000" cy="32400"/>
            <a:chOff x="2844800" y="1038225"/>
            <a:chExt cx="3465513" cy="71438"/>
          </a:xfrm>
        </p:grpSpPr>
        <p:sp>
          <p:nvSpPr>
            <p:cNvPr id="165" name="Google Shape;165;p12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_Textes_Chiffres_flêches">
  <p:cSld name="Titre_Textes_Chiffres_flêche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body" idx="1"/>
          </p:nvPr>
        </p:nvSpPr>
        <p:spPr>
          <a:xfrm>
            <a:off x="539750" y="2175750"/>
            <a:ext cx="259209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10101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2"/>
          </p:nvPr>
        </p:nvSpPr>
        <p:spPr>
          <a:xfrm>
            <a:off x="3275955" y="2175750"/>
            <a:ext cx="259209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body" idx="3"/>
          </p:nvPr>
        </p:nvSpPr>
        <p:spPr>
          <a:xfrm>
            <a:off x="6012000" y="2175750"/>
            <a:ext cx="259209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4"/>
          </p:nvPr>
        </p:nvSpPr>
        <p:spPr>
          <a:xfrm>
            <a:off x="539750" y="4104064"/>
            <a:ext cx="259209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5"/>
          </p:nvPr>
        </p:nvSpPr>
        <p:spPr>
          <a:xfrm>
            <a:off x="3275955" y="4104064"/>
            <a:ext cx="259209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body" idx="6"/>
          </p:nvPr>
        </p:nvSpPr>
        <p:spPr>
          <a:xfrm>
            <a:off x="6012000" y="4104064"/>
            <a:ext cx="259209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>
            <a:spLocks noGrp="1"/>
          </p:cNvSpPr>
          <p:nvPr>
            <p:ph type="body" idx="7"/>
          </p:nvPr>
        </p:nvSpPr>
        <p:spPr>
          <a:xfrm>
            <a:off x="539749" y="1527678"/>
            <a:ext cx="2592000" cy="6120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>
            <a:spLocks noGrp="1"/>
          </p:cNvSpPr>
          <p:nvPr>
            <p:ph type="body" idx="8"/>
          </p:nvPr>
        </p:nvSpPr>
        <p:spPr>
          <a:xfrm>
            <a:off x="3276000" y="1527678"/>
            <a:ext cx="2592000" cy="6120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>
            <a:spLocks noGrp="1"/>
          </p:cNvSpPr>
          <p:nvPr>
            <p:ph type="body" idx="9"/>
          </p:nvPr>
        </p:nvSpPr>
        <p:spPr>
          <a:xfrm>
            <a:off x="6012000" y="1527678"/>
            <a:ext cx="2592000" cy="6120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>
            <a:spLocks noGrp="1"/>
          </p:cNvSpPr>
          <p:nvPr>
            <p:ph type="body" idx="13"/>
          </p:nvPr>
        </p:nvSpPr>
        <p:spPr>
          <a:xfrm>
            <a:off x="539750" y="3455992"/>
            <a:ext cx="2592000" cy="6120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>
            <a:spLocks noGrp="1"/>
          </p:cNvSpPr>
          <p:nvPr>
            <p:ph type="body" idx="14"/>
          </p:nvPr>
        </p:nvSpPr>
        <p:spPr>
          <a:xfrm>
            <a:off x="3276000" y="3455992"/>
            <a:ext cx="2592000" cy="6120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>
            <a:spLocks noGrp="1"/>
          </p:cNvSpPr>
          <p:nvPr>
            <p:ph type="body" idx="15"/>
          </p:nvPr>
        </p:nvSpPr>
        <p:spPr>
          <a:xfrm>
            <a:off x="6012000" y="3455992"/>
            <a:ext cx="2592000" cy="612000"/>
          </a:xfrm>
          <a:prstGeom prst="homePlat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184" name="Google Shape;184;p13"/>
          <p:cNvGrpSpPr/>
          <p:nvPr/>
        </p:nvGrpSpPr>
        <p:grpSpPr>
          <a:xfrm>
            <a:off x="2844800" y="576000"/>
            <a:ext cx="3456000" cy="32400"/>
            <a:chOff x="2844800" y="1038225"/>
            <a:chExt cx="3465513" cy="71438"/>
          </a:xfrm>
        </p:grpSpPr>
        <p:sp>
          <p:nvSpPr>
            <p:cNvPr id="185" name="Google Shape;185;p13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87" name="Google Shape;187;p13"/>
          <p:cNvSpPr txBox="1">
            <a:spLocks noGrp="1"/>
          </p:cNvSpPr>
          <p:nvPr>
            <p:ph type="body" idx="16"/>
          </p:nvPr>
        </p:nvSpPr>
        <p:spPr>
          <a:xfrm>
            <a:off x="1569600" y="788400"/>
            <a:ext cx="238737" cy="64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body" idx="17"/>
          </p:nvPr>
        </p:nvSpPr>
        <p:spPr>
          <a:xfrm>
            <a:off x="4302000" y="788400"/>
            <a:ext cx="443368" cy="64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body" idx="18"/>
          </p:nvPr>
        </p:nvSpPr>
        <p:spPr>
          <a:xfrm>
            <a:off x="7056000" y="788400"/>
            <a:ext cx="443368" cy="64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body" idx="19"/>
          </p:nvPr>
        </p:nvSpPr>
        <p:spPr>
          <a:xfrm>
            <a:off x="1533600" y="2696400"/>
            <a:ext cx="443368" cy="648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body" idx="20"/>
          </p:nvPr>
        </p:nvSpPr>
        <p:spPr>
          <a:xfrm>
            <a:off x="4330800" y="2696400"/>
            <a:ext cx="443368" cy="64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body" idx="21"/>
          </p:nvPr>
        </p:nvSpPr>
        <p:spPr>
          <a:xfrm>
            <a:off x="7102800" y="2696400"/>
            <a:ext cx="443368" cy="648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_Texte_Visuel">
  <p:cSld name="Titre_Texte_Visuel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>
            <a:spLocks noGrp="1"/>
          </p:cNvSpPr>
          <p:nvPr>
            <p:ph type="body" idx="1"/>
          </p:nvPr>
        </p:nvSpPr>
        <p:spPr>
          <a:xfrm>
            <a:off x="4752343" y="1047600"/>
            <a:ext cx="3888421" cy="345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5" name="Google Shape;195;p14"/>
          <p:cNvSpPr>
            <a:spLocks noGrp="1"/>
          </p:cNvSpPr>
          <p:nvPr>
            <p:ph type="pic" idx="2"/>
          </p:nvPr>
        </p:nvSpPr>
        <p:spPr>
          <a:xfrm>
            <a:off x="539750" y="1080000"/>
            <a:ext cx="3852230" cy="3420000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10101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00" name="Google Shape;200;p14"/>
          <p:cNvGrpSpPr/>
          <p:nvPr/>
        </p:nvGrpSpPr>
        <p:grpSpPr>
          <a:xfrm>
            <a:off x="2844800" y="576000"/>
            <a:ext cx="3456000" cy="32400"/>
            <a:chOff x="2844800" y="1038225"/>
            <a:chExt cx="3465513" cy="71438"/>
          </a:xfrm>
        </p:grpSpPr>
        <p:sp>
          <p:nvSpPr>
            <p:cNvPr id="201" name="Google Shape;201;p14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_4_Visuels">
  <p:cSld name="Titre_4_Visuel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10101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5" name="Google Shape;205;p15"/>
          <p:cNvSpPr>
            <a:spLocks noGrp="1"/>
          </p:cNvSpPr>
          <p:nvPr>
            <p:ph type="pic" idx="2"/>
          </p:nvPr>
        </p:nvSpPr>
        <p:spPr>
          <a:xfrm>
            <a:off x="539750" y="1080000"/>
            <a:ext cx="3942000" cy="1620000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6" name="Google Shape;206;p15"/>
          <p:cNvSpPr>
            <a:spLocks noGrp="1"/>
          </p:cNvSpPr>
          <p:nvPr>
            <p:ph type="pic" idx="3"/>
          </p:nvPr>
        </p:nvSpPr>
        <p:spPr>
          <a:xfrm>
            <a:off x="4698763" y="1080000"/>
            <a:ext cx="3942000" cy="1620000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7" name="Google Shape;207;p15"/>
          <p:cNvSpPr>
            <a:spLocks noGrp="1"/>
          </p:cNvSpPr>
          <p:nvPr>
            <p:ph type="pic" idx="4"/>
          </p:nvPr>
        </p:nvSpPr>
        <p:spPr>
          <a:xfrm>
            <a:off x="539750" y="2880563"/>
            <a:ext cx="3942000" cy="1620000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8" name="Google Shape;208;p15"/>
          <p:cNvSpPr>
            <a:spLocks noGrp="1"/>
          </p:cNvSpPr>
          <p:nvPr>
            <p:ph type="pic" idx="5"/>
          </p:nvPr>
        </p:nvSpPr>
        <p:spPr>
          <a:xfrm>
            <a:off x="4698763" y="2880563"/>
            <a:ext cx="3942000" cy="1620000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0" name="Google Shape;210;p15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212" name="Google Shape;212;p15"/>
          <p:cNvGrpSpPr/>
          <p:nvPr/>
        </p:nvGrpSpPr>
        <p:grpSpPr>
          <a:xfrm>
            <a:off x="2844800" y="576000"/>
            <a:ext cx="3456000" cy="32400"/>
            <a:chOff x="2844800" y="1038225"/>
            <a:chExt cx="3465513" cy="71438"/>
          </a:xfrm>
        </p:grpSpPr>
        <p:sp>
          <p:nvSpPr>
            <p:cNvPr id="213" name="Google Shape;213;p15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_Visuel">
  <p:cSld name="Titre_Visuel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10101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16"/>
          <p:cNvSpPr>
            <a:spLocks noGrp="1"/>
          </p:cNvSpPr>
          <p:nvPr>
            <p:ph type="pic" idx="2"/>
          </p:nvPr>
        </p:nvSpPr>
        <p:spPr>
          <a:xfrm>
            <a:off x="539750" y="1080000"/>
            <a:ext cx="8101013" cy="3420563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221" name="Google Shape;221;p16"/>
          <p:cNvGrpSpPr/>
          <p:nvPr/>
        </p:nvGrpSpPr>
        <p:grpSpPr>
          <a:xfrm>
            <a:off x="2844800" y="576000"/>
            <a:ext cx="3456000" cy="32400"/>
            <a:chOff x="2844800" y="1038225"/>
            <a:chExt cx="3465513" cy="71438"/>
          </a:xfrm>
        </p:grpSpPr>
        <p:sp>
          <p:nvSpPr>
            <p:cNvPr id="222" name="Google Shape;222;p16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_Texte_Graphique">
  <p:cSld name="Titre_Texte_Graphiqu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>
            <a:spLocks noGrp="1"/>
          </p:cNvSpPr>
          <p:nvPr>
            <p:ph type="body" idx="1"/>
          </p:nvPr>
        </p:nvSpPr>
        <p:spPr>
          <a:xfrm>
            <a:off x="540001" y="1047600"/>
            <a:ext cx="3888421" cy="345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6" name="Google Shape;226;p17"/>
          <p:cNvSpPr>
            <a:spLocks noGrp="1"/>
          </p:cNvSpPr>
          <p:nvPr>
            <p:ph type="chart" idx="2"/>
          </p:nvPr>
        </p:nvSpPr>
        <p:spPr>
          <a:xfrm>
            <a:off x="4968428" y="1080000"/>
            <a:ext cx="3420000" cy="24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7" name="Google Shape;227;p17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8" name="Google Shape;228;p17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29" name="Google Shape;229;p17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body" idx="3"/>
          </p:nvPr>
        </p:nvSpPr>
        <p:spPr>
          <a:xfrm>
            <a:off x="4967288" y="3634426"/>
            <a:ext cx="3420000" cy="86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None/>
              <a:defRPr sz="10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10101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32" name="Google Shape;232;p17"/>
          <p:cNvGrpSpPr/>
          <p:nvPr/>
        </p:nvGrpSpPr>
        <p:grpSpPr>
          <a:xfrm>
            <a:off x="2844800" y="576000"/>
            <a:ext cx="3456000" cy="32400"/>
            <a:chOff x="2844800" y="1038225"/>
            <a:chExt cx="3465513" cy="71438"/>
          </a:xfrm>
        </p:grpSpPr>
        <p:sp>
          <p:nvSpPr>
            <p:cNvPr id="233" name="Google Shape;233;p17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_Graphique">
  <p:cSld name="Titre_Graphique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>
            <a:spLocks noGrp="1"/>
          </p:cNvSpPr>
          <p:nvPr>
            <p:ph type="chart" idx="2"/>
          </p:nvPr>
        </p:nvSpPr>
        <p:spPr>
          <a:xfrm>
            <a:off x="714376" y="1626645"/>
            <a:ext cx="7752010" cy="210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10101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>
            <a:off x="2844800" y="576000"/>
            <a:ext cx="3456000" cy="32400"/>
            <a:chOff x="2844800" y="1038225"/>
            <a:chExt cx="3465513" cy="71438"/>
          </a:xfrm>
        </p:grpSpPr>
        <p:sp>
          <p:nvSpPr>
            <p:cNvPr id="242" name="Google Shape;242;p18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Titre_2">
  <p:cSld name="Chapitre_Titre_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19"/>
          <p:cNvSpPr txBox="1">
            <a:spLocks noGrp="1"/>
          </p:cNvSpPr>
          <p:nvPr>
            <p:ph type="title"/>
          </p:nvPr>
        </p:nvSpPr>
        <p:spPr>
          <a:xfrm>
            <a:off x="539750" y="179387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250" name="Google Shape;250;p19"/>
          <p:cNvGrpSpPr/>
          <p:nvPr/>
        </p:nvGrpSpPr>
        <p:grpSpPr>
          <a:xfrm>
            <a:off x="3345577" y="511481"/>
            <a:ext cx="2452848" cy="3657599"/>
            <a:chOff x="3240088" y="1881188"/>
            <a:chExt cx="449263" cy="669926"/>
          </a:xfrm>
        </p:grpSpPr>
        <p:sp>
          <p:nvSpPr>
            <p:cNvPr id="251" name="Google Shape;251;p19"/>
            <p:cNvSpPr/>
            <p:nvPr/>
          </p:nvSpPr>
          <p:spPr>
            <a:xfrm>
              <a:off x="3240088" y="2162176"/>
              <a:ext cx="449263" cy="3889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96" y="101147"/>
                  </a:moveTo>
                  <a:lnTo>
                    <a:pt x="111696" y="101147"/>
                  </a:lnTo>
                  <a:lnTo>
                    <a:pt x="27321" y="101147"/>
                  </a:lnTo>
                  <a:lnTo>
                    <a:pt x="98303" y="16458"/>
                  </a:lnTo>
                  <a:cubicBezTo>
                    <a:pt x="98571" y="16159"/>
                    <a:pt x="98571" y="15860"/>
                    <a:pt x="98839" y="15561"/>
                  </a:cubicBezTo>
                  <a:cubicBezTo>
                    <a:pt x="101249" y="11970"/>
                    <a:pt x="100982" y="6583"/>
                    <a:pt x="97767" y="3291"/>
                  </a:cubicBezTo>
                  <a:cubicBezTo>
                    <a:pt x="94553" y="0"/>
                    <a:pt x="89464" y="0"/>
                    <a:pt x="86249" y="3591"/>
                  </a:cubicBezTo>
                  <a:cubicBezTo>
                    <a:pt x="86249" y="3591"/>
                    <a:pt x="85982" y="3591"/>
                    <a:pt x="85982" y="3890"/>
                  </a:cubicBezTo>
                  <a:lnTo>
                    <a:pt x="2142" y="104139"/>
                  </a:lnTo>
                  <a:cubicBezTo>
                    <a:pt x="1874" y="104438"/>
                    <a:pt x="1874" y="104438"/>
                    <a:pt x="1874" y="104738"/>
                  </a:cubicBezTo>
                  <a:cubicBezTo>
                    <a:pt x="1607" y="105037"/>
                    <a:pt x="1339" y="105336"/>
                    <a:pt x="1071" y="105635"/>
                  </a:cubicBezTo>
                  <a:cubicBezTo>
                    <a:pt x="1071" y="105935"/>
                    <a:pt x="1071" y="105935"/>
                    <a:pt x="803" y="106234"/>
                  </a:cubicBezTo>
                  <a:cubicBezTo>
                    <a:pt x="803" y="106533"/>
                    <a:pt x="535" y="106832"/>
                    <a:pt x="535" y="107132"/>
                  </a:cubicBezTo>
                  <a:cubicBezTo>
                    <a:pt x="267" y="107431"/>
                    <a:pt x="267" y="107730"/>
                    <a:pt x="267" y="108029"/>
                  </a:cubicBezTo>
                  <a:cubicBezTo>
                    <a:pt x="267" y="108329"/>
                    <a:pt x="0" y="108628"/>
                    <a:pt x="0" y="108927"/>
                  </a:cubicBezTo>
                  <a:cubicBezTo>
                    <a:pt x="0" y="109226"/>
                    <a:pt x="0" y="109526"/>
                    <a:pt x="0" y="109825"/>
                  </a:cubicBezTo>
                  <a:cubicBezTo>
                    <a:pt x="0" y="110124"/>
                    <a:pt x="0" y="110423"/>
                    <a:pt x="0" y="110423"/>
                  </a:cubicBezTo>
                  <a:cubicBezTo>
                    <a:pt x="0" y="110723"/>
                    <a:pt x="0" y="110723"/>
                    <a:pt x="0" y="110723"/>
                  </a:cubicBezTo>
                  <a:cubicBezTo>
                    <a:pt x="0" y="111022"/>
                    <a:pt x="0" y="111321"/>
                    <a:pt x="0" y="111620"/>
                  </a:cubicBezTo>
                  <a:cubicBezTo>
                    <a:pt x="0" y="111920"/>
                    <a:pt x="0" y="112219"/>
                    <a:pt x="0" y="112518"/>
                  </a:cubicBezTo>
                  <a:cubicBezTo>
                    <a:pt x="0" y="112817"/>
                    <a:pt x="267" y="113117"/>
                    <a:pt x="267" y="113416"/>
                  </a:cubicBezTo>
                  <a:cubicBezTo>
                    <a:pt x="267" y="113715"/>
                    <a:pt x="535" y="114014"/>
                    <a:pt x="535" y="114314"/>
                  </a:cubicBezTo>
                  <a:cubicBezTo>
                    <a:pt x="535" y="114613"/>
                    <a:pt x="803" y="114613"/>
                    <a:pt x="803" y="114912"/>
                  </a:cubicBezTo>
                  <a:cubicBezTo>
                    <a:pt x="1071" y="115211"/>
                    <a:pt x="1071" y="115511"/>
                    <a:pt x="1339" y="115810"/>
                  </a:cubicBezTo>
                  <a:cubicBezTo>
                    <a:pt x="1607" y="116109"/>
                    <a:pt x="1607" y="116109"/>
                    <a:pt x="1874" y="116408"/>
                  </a:cubicBezTo>
                  <a:cubicBezTo>
                    <a:pt x="1874" y="116708"/>
                    <a:pt x="2142" y="117007"/>
                    <a:pt x="2410" y="117306"/>
                  </a:cubicBezTo>
                  <a:cubicBezTo>
                    <a:pt x="2410" y="117306"/>
                    <a:pt x="2410" y="117306"/>
                    <a:pt x="2410" y="117306"/>
                  </a:cubicBezTo>
                  <a:cubicBezTo>
                    <a:pt x="2678" y="117605"/>
                    <a:pt x="2946" y="117605"/>
                    <a:pt x="2946" y="117905"/>
                  </a:cubicBezTo>
                  <a:cubicBezTo>
                    <a:pt x="3214" y="117905"/>
                    <a:pt x="3482" y="118204"/>
                    <a:pt x="3749" y="118503"/>
                  </a:cubicBezTo>
                  <a:cubicBezTo>
                    <a:pt x="4017" y="118503"/>
                    <a:pt x="4285" y="118802"/>
                    <a:pt x="4553" y="118802"/>
                  </a:cubicBezTo>
                  <a:cubicBezTo>
                    <a:pt x="4553" y="119102"/>
                    <a:pt x="4821" y="119102"/>
                    <a:pt x="5089" y="119102"/>
                  </a:cubicBezTo>
                  <a:cubicBezTo>
                    <a:pt x="5357" y="119401"/>
                    <a:pt x="5624" y="119401"/>
                    <a:pt x="6160" y="119401"/>
                  </a:cubicBezTo>
                  <a:cubicBezTo>
                    <a:pt x="6160" y="119700"/>
                    <a:pt x="6428" y="119700"/>
                    <a:pt x="6696" y="119700"/>
                  </a:cubicBezTo>
                  <a:cubicBezTo>
                    <a:pt x="7232" y="119700"/>
                    <a:pt x="7767" y="120000"/>
                    <a:pt x="8303" y="120000"/>
                  </a:cubicBezTo>
                  <a:cubicBezTo>
                    <a:pt x="8303" y="120000"/>
                    <a:pt x="8303" y="120000"/>
                    <a:pt x="8303" y="120000"/>
                  </a:cubicBezTo>
                  <a:lnTo>
                    <a:pt x="111696" y="120000"/>
                  </a:lnTo>
                  <a:cubicBezTo>
                    <a:pt x="116249" y="120000"/>
                    <a:pt x="119999" y="115810"/>
                    <a:pt x="119999" y="110423"/>
                  </a:cubicBezTo>
                  <a:cubicBezTo>
                    <a:pt x="119999" y="105336"/>
                    <a:pt x="116249" y="101147"/>
                    <a:pt x="111696" y="101147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3240088" y="1881188"/>
              <a:ext cx="419100" cy="2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99" y="94966"/>
                  </a:moveTo>
                  <a:lnTo>
                    <a:pt x="8899" y="94966"/>
                  </a:lnTo>
                  <a:cubicBezTo>
                    <a:pt x="13779" y="94966"/>
                    <a:pt x="17799" y="89403"/>
                    <a:pt x="17799" y="82649"/>
                  </a:cubicBezTo>
                  <a:cubicBezTo>
                    <a:pt x="17799" y="50463"/>
                    <a:pt x="36746" y="24238"/>
                    <a:pt x="59999" y="24238"/>
                  </a:cubicBezTo>
                  <a:cubicBezTo>
                    <a:pt x="83253" y="24238"/>
                    <a:pt x="101913" y="50463"/>
                    <a:pt x="101913" y="82649"/>
                  </a:cubicBezTo>
                  <a:cubicBezTo>
                    <a:pt x="101913" y="90993"/>
                    <a:pt x="100765" y="98940"/>
                    <a:pt x="98468" y="106490"/>
                  </a:cubicBezTo>
                  <a:cubicBezTo>
                    <a:pt x="102488" y="106490"/>
                    <a:pt x="106507" y="108079"/>
                    <a:pt x="109665" y="112450"/>
                  </a:cubicBezTo>
                  <a:cubicBezTo>
                    <a:pt x="111387" y="114437"/>
                    <a:pt x="112822" y="117218"/>
                    <a:pt x="113397" y="120000"/>
                  </a:cubicBezTo>
                  <a:cubicBezTo>
                    <a:pt x="117703" y="108476"/>
                    <a:pt x="119999" y="95761"/>
                    <a:pt x="119999" y="82649"/>
                  </a:cubicBezTo>
                  <a:cubicBezTo>
                    <a:pt x="119999" y="36953"/>
                    <a:pt x="93014" y="0"/>
                    <a:pt x="59999" y="0"/>
                  </a:cubicBezTo>
                  <a:cubicBezTo>
                    <a:pt x="26698" y="0"/>
                    <a:pt x="0" y="36953"/>
                    <a:pt x="0" y="82649"/>
                  </a:cubicBezTo>
                  <a:cubicBezTo>
                    <a:pt x="0" y="89403"/>
                    <a:pt x="3732" y="94966"/>
                    <a:pt x="8899" y="94966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Image_2">
  <p:cSld name="Chapitre_Image_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/>
          <p:nvPr/>
        </p:nvSpPr>
        <p:spPr>
          <a:xfrm>
            <a:off x="180000" y="180000"/>
            <a:ext cx="5796000" cy="4320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539751" y="179387"/>
            <a:ext cx="50760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6" name="Google Shape;256;p20"/>
          <p:cNvSpPr>
            <a:spLocks noGrp="1"/>
          </p:cNvSpPr>
          <p:nvPr>
            <p:ph type="pic" idx="2"/>
          </p:nvPr>
        </p:nvSpPr>
        <p:spPr>
          <a:xfrm>
            <a:off x="6156000" y="180000"/>
            <a:ext cx="2808000" cy="4320563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260" name="Google Shape;260;p20"/>
          <p:cNvGrpSpPr/>
          <p:nvPr/>
        </p:nvGrpSpPr>
        <p:grpSpPr>
          <a:xfrm>
            <a:off x="1851577" y="511481"/>
            <a:ext cx="2452848" cy="3657599"/>
            <a:chOff x="3240088" y="1881188"/>
            <a:chExt cx="449263" cy="669926"/>
          </a:xfrm>
        </p:grpSpPr>
        <p:sp>
          <p:nvSpPr>
            <p:cNvPr id="261" name="Google Shape;261;p20"/>
            <p:cNvSpPr/>
            <p:nvPr/>
          </p:nvSpPr>
          <p:spPr>
            <a:xfrm>
              <a:off x="3240088" y="2162176"/>
              <a:ext cx="449263" cy="3889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96" y="101147"/>
                  </a:moveTo>
                  <a:lnTo>
                    <a:pt x="111696" y="101147"/>
                  </a:lnTo>
                  <a:lnTo>
                    <a:pt x="27321" y="101147"/>
                  </a:lnTo>
                  <a:lnTo>
                    <a:pt x="98303" y="16458"/>
                  </a:lnTo>
                  <a:cubicBezTo>
                    <a:pt x="98571" y="16159"/>
                    <a:pt x="98571" y="15860"/>
                    <a:pt x="98839" y="15561"/>
                  </a:cubicBezTo>
                  <a:cubicBezTo>
                    <a:pt x="101249" y="11970"/>
                    <a:pt x="100982" y="6583"/>
                    <a:pt x="97767" y="3291"/>
                  </a:cubicBezTo>
                  <a:cubicBezTo>
                    <a:pt x="94553" y="0"/>
                    <a:pt x="89464" y="0"/>
                    <a:pt x="86249" y="3591"/>
                  </a:cubicBezTo>
                  <a:cubicBezTo>
                    <a:pt x="86249" y="3591"/>
                    <a:pt x="85982" y="3591"/>
                    <a:pt x="85982" y="3890"/>
                  </a:cubicBezTo>
                  <a:lnTo>
                    <a:pt x="2142" y="104139"/>
                  </a:lnTo>
                  <a:cubicBezTo>
                    <a:pt x="1874" y="104438"/>
                    <a:pt x="1874" y="104438"/>
                    <a:pt x="1874" y="104738"/>
                  </a:cubicBezTo>
                  <a:cubicBezTo>
                    <a:pt x="1607" y="105037"/>
                    <a:pt x="1339" y="105336"/>
                    <a:pt x="1071" y="105635"/>
                  </a:cubicBezTo>
                  <a:cubicBezTo>
                    <a:pt x="1071" y="105935"/>
                    <a:pt x="1071" y="105935"/>
                    <a:pt x="803" y="106234"/>
                  </a:cubicBezTo>
                  <a:cubicBezTo>
                    <a:pt x="803" y="106533"/>
                    <a:pt x="535" y="106832"/>
                    <a:pt x="535" y="107132"/>
                  </a:cubicBezTo>
                  <a:cubicBezTo>
                    <a:pt x="267" y="107431"/>
                    <a:pt x="267" y="107730"/>
                    <a:pt x="267" y="108029"/>
                  </a:cubicBezTo>
                  <a:cubicBezTo>
                    <a:pt x="267" y="108329"/>
                    <a:pt x="0" y="108628"/>
                    <a:pt x="0" y="108927"/>
                  </a:cubicBezTo>
                  <a:cubicBezTo>
                    <a:pt x="0" y="109226"/>
                    <a:pt x="0" y="109526"/>
                    <a:pt x="0" y="109825"/>
                  </a:cubicBezTo>
                  <a:cubicBezTo>
                    <a:pt x="0" y="110124"/>
                    <a:pt x="0" y="110423"/>
                    <a:pt x="0" y="110423"/>
                  </a:cubicBezTo>
                  <a:cubicBezTo>
                    <a:pt x="0" y="110723"/>
                    <a:pt x="0" y="110723"/>
                    <a:pt x="0" y="110723"/>
                  </a:cubicBezTo>
                  <a:cubicBezTo>
                    <a:pt x="0" y="111022"/>
                    <a:pt x="0" y="111321"/>
                    <a:pt x="0" y="111620"/>
                  </a:cubicBezTo>
                  <a:cubicBezTo>
                    <a:pt x="0" y="111920"/>
                    <a:pt x="0" y="112219"/>
                    <a:pt x="0" y="112518"/>
                  </a:cubicBezTo>
                  <a:cubicBezTo>
                    <a:pt x="0" y="112817"/>
                    <a:pt x="267" y="113117"/>
                    <a:pt x="267" y="113416"/>
                  </a:cubicBezTo>
                  <a:cubicBezTo>
                    <a:pt x="267" y="113715"/>
                    <a:pt x="535" y="114014"/>
                    <a:pt x="535" y="114314"/>
                  </a:cubicBezTo>
                  <a:cubicBezTo>
                    <a:pt x="535" y="114613"/>
                    <a:pt x="803" y="114613"/>
                    <a:pt x="803" y="114912"/>
                  </a:cubicBezTo>
                  <a:cubicBezTo>
                    <a:pt x="1071" y="115211"/>
                    <a:pt x="1071" y="115511"/>
                    <a:pt x="1339" y="115810"/>
                  </a:cubicBezTo>
                  <a:cubicBezTo>
                    <a:pt x="1607" y="116109"/>
                    <a:pt x="1607" y="116109"/>
                    <a:pt x="1874" y="116408"/>
                  </a:cubicBezTo>
                  <a:cubicBezTo>
                    <a:pt x="1874" y="116708"/>
                    <a:pt x="2142" y="117007"/>
                    <a:pt x="2410" y="117306"/>
                  </a:cubicBezTo>
                  <a:cubicBezTo>
                    <a:pt x="2410" y="117306"/>
                    <a:pt x="2410" y="117306"/>
                    <a:pt x="2410" y="117306"/>
                  </a:cubicBezTo>
                  <a:cubicBezTo>
                    <a:pt x="2678" y="117605"/>
                    <a:pt x="2946" y="117605"/>
                    <a:pt x="2946" y="117905"/>
                  </a:cubicBezTo>
                  <a:cubicBezTo>
                    <a:pt x="3214" y="117905"/>
                    <a:pt x="3482" y="118204"/>
                    <a:pt x="3749" y="118503"/>
                  </a:cubicBezTo>
                  <a:cubicBezTo>
                    <a:pt x="4017" y="118503"/>
                    <a:pt x="4285" y="118802"/>
                    <a:pt x="4553" y="118802"/>
                  </a:cubicBezTo>
                  <a:cubicBezTo>
                    <a:pt x="4553" y="119102"/>
                    <a:pt x="4821" y="119102"/>
                    <a:pt x="5089" y="119102"/>
                  </a:cubicBezTo>
                  <a:cubicBezTo>
                    <a:pt x="5357" y="119401"/>
                    <a:pt x="5624" y="119401"/>
                    <a:pt x="6160" y="119401"/>
                  </a:cubicBezTo>
                  <a:cubicBezTo>
                    <a:pt x="6160" y="119700"/>
                    <a:pt x="6428" y="119700"/>
                    <a:pt x="6696" y="119700"/>
                  </a:cubicBezTo>
                  <a:cubicBezTo>
                    <a:pt x="7232" y="119700"/>
                    <a:pt x="7767" y="120000"/>
                    <a:pt x="8303" y="120000"/>
                  </a:cubicBezTo>
                  <a:cubicBezTo>
                    <a:pt x="8303" y="120000"/>
                    <a:pt x="8303" y="120000"/>
                    <a:pt x="8303" y="120000"/>
                  </a:cubicBezTo>
                  <a:lnTo>
                    <a:pt x="111696" y="120000"/>
                  </a:lnTo>
                  <a:cubicBezTo>
                    <a:pt x="116249" y="120000"/>
                    <a:pt x="119999" y="115810"/>
                    <a:pt x="119999" y="110423"/>
                  </a:cubicBezTo>
                  <a:cubicBezTo>
                    <a:pt x="119999" y="105336"/>
                    <a:pt x="116249" y="101147"/>
                    <a:pt x="111696" y="101147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3240088" y="1881188"/>
              <a:ext cx="419100" cy="2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99" y="94966"/>
                  </a:moveTo>
                  <a:lnTo>
                    <a:pt x="8899" y="94966"/>
                  </a:lnTo>
                  <a:cubicBezTo>
                    <a:pt x="13779" y="94966"/>
                    <a:pt x="17799" y="89403"/>
                    <a:pt x="17799" y="82649"/>
                  </a:cubicBezTo>
                  <a:cubicBezTo>
                    <a:pt x="17799" y="50463"/>
                    <a:pt x="36746" y="24238"/>
                    <a:pt x="59999" y="24238"/>
                  </a:cubicBezTo>
                  <a:cubicBezTo>
                    <a:pt x="83253" y="24238"/>
                    <a:pt x="101913" y="50463"/>
                    <a:pt x="101913" y="82649"/>
                  </a:cubicBezTo>
                  <a:cubicBezTo>
                    <a:pt x="101913" y="90993"/>
                    <a:pt x="100765" y="98940"/>
                    <a:pt x="98468" y="106490"/>
                  </a:cubicBezTo>
                  <a:cubicBezTo>
                    <a:pt x="102488" y="106490"/>
                    <a:pt x="106507" y="108079"/>
                    <a:pt x="109665" y="112450"/>
                  </a:cubicBezTo>
                  <a:cubicBezTo>
                    <a:pt x="111387" y="114437"/>
                    <a:pt x="112822" y="117218"/>
                    <a:pt x="113397" y="120000"/>
                  </a:cubicBezTo>
                  <a:cubicBezTo>
                    <a:pt x="117703" y="108476"/>
                    <a:pt x="119999" y="95761"/>
                    <a:pt x="119999" y="82649"/>
                  </a:cubicBezTo>
                  <a:cubicBezTo>
                    <a:pt x="119999" y="36953"/>
                    <a:pt x="93014" y="0"/>
                    <a:pt x="59999" y="0"/>
                  </a:cubicBezTo>
                  <a:cubicBezTo>
                    <a:pt x="26698" y="0"/>
                    <a:pt x="0" y="36953"/>
                    <a:pt x="0" y="82649"/>
                  </a:cubicBezTo>
                  <a:cubicBezTo>
                    <a:pt x="0" y="89403"/>
                    <a:pt x="3732" y="94966"/>
                    <a:pt x="8899" y="94966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uverture_B">
  <p:cSld name="Couverture_B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0" y="2552400"/>
            <a:ext cx="9144000" cy="259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539751" y="4524255"/>
            <a:ext cx="8101012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F8F8F"/>
              </a:buClr>
              <a:buSzPts val="1690"/>
              <a:buFont typeface="Verdana"/>
              <a:buNone/>
              <a:defRPr sz="13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F8F8F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F8F8F"/>
              </a:buClr>
              <a:buSzPts val="1200"/>
              <a:buFont typeface="Verdana"/>
              <a:buNone/>
              <a:defRPr sz="12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F8F8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F8F8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F8F8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0" y="4684713"/>
            <a:ext cx="53975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539750" y="2706255"/>
            <a:ext cx="8101013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>
            <a:off x="3941763" y="849600"/>
            <a:ext cx="1284287" cy="852487"/>
            <a:chOff x="3941763" y="1277938"/>
            <a:chExt cx="1284287" cy="852487"/>
          </a:xfrm>
        </p:grpSpPr>
        <p:sp>
          <p:nvSpPr>
            <p:cNvPr id="38" name="Google Shape;38;p3"/>
            <p:cNvSpPr/>
            <p:nvPr/>
          </p:nvSpPr>
          <p:spPr>
            <a:xfrm>
              <a:off x="3941763" y="1303338"/>
              <a:ext cx="390525" cy="8016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354" y="509"/>
                  </a:moveTo>
                  <a:lnTo>
                    <a:pt x="116354" y="509"/>
                  </a:lnTo>
                  <a:cubicBezTo>
                    <a:pt x="117083" y="152"/>
                    <a:pt x="117708" y="0"/>
                    <a:pt x="118333" y="0"/>
                  </a:cubicBezTo>
                  <a:cubicBezTo>
                    <a:pt x="119270" y="0"/>
                    <a:pt x="120000" y="458"/>
                    <a:pt x="120000" y="1019"/>
                  </a:cubicBezTo>
                  <a:cubicBezTo>
                    <a:pt x="120000" y="1324"/>
                    <a:pt x="119687" y="1681"/>
                    <a:pt x="119062" y="1987"/>
                  </a:cubicBezTo>
                  <a:cubicBezTo>
                    <a:pt x="93750" y="17324"/>
                    <a:pt x="75416" y="35312"/>
                    <a:pt x="75416" y="60178"/>
                  </a:cubicBezTo>
                  <a:cubicBezTo>
                    <a:pt x="75416" y="85095"/>
                    <a:pt x="93750" y="102675"/>
                    <a:pt x="119062" y="118063"/>
                  </a:cubicBezTo>
                  <a:cubicBezTo>
                    <a:pt x="119687" y="118369"/>
                    <a:pt x="120000" y="118726"/>
                    <a:pt x="120000" y="119031"/>
                  </a:cubicBezTo>
                  <a:cubicBezTo>
                    <a:pt x="120000" y="119541"/>
                    <a:pt x="119270" y="120000"/>
                    <a:pt x="118333" y="120000"/>
                  </a:cubicBezTo>
                  <a:cubicBezTo>
                    <a:pt x="117708" y="120000"/>
                    <a:pt x="117083" y="119898"/>
                    <a:pt x="116354" y="119541"/>
                  </a:cubicBezTo>
                  <a:lnTo>
                    <a:pt x="8750" y="68636"/>
                  </a:lnTo>
                  <a:cubicBezTo>
                    <a:pt x="3333" y="66394"/>
                    <a:pt x="0" y="63745"/>
                    <a:pt x="0" y="60025"/>
                  </a:cubicBezTo>
                  <a:cubicBezTo>
                    <a:pt x="0" y="56254"/>
                    <a:pt x="3333" y="53656"/>
                    <a:pt x="8750" y="51414"/>
                  </a:cubicBezTo>
                  <a:lnTo>
                    <a:pt x="116354" y="5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400550" y="1277938"/>
              <a:ext cx="825500" cy="8524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753" y="0"/>
                  </a:moveTo>
                  <a:lnTo>
                    <a:pt x="27753" y="0"/>
                  </a:lnTo>
                  <a:cubicBezTo>
                    <a:pt x="7802" y="0"/>
                    <a:pt x="0" y="27412"/>
                    <a:pt x="0" y="60143"/>
                  </a:cubicBezTo>
                  <a:cubicBezTo>
                    <a:pt x="0" y="92923"/>
                    <a:pt x="7802" y="120000"/>
                    <a:pt x="27753" y="120000"/>
                  </a:cubicBezTo>
                  <a:cubicBezTo>
                    <a:pt x="39753" y="120000"/>
                    <a:pt x="49975" y="113194"/>
                    <a:pt x="50024" y="107587"/>
                  </a:cubicBezTo>
                  <a:cubicBezTo>
                    <a:pt x="50024" y="106389"/>
                    <a:pt x="49530" y="105191"/>
                    <a:pt x="48444" y="104185"/>
                  </a:cubicBezTo>
                  <a:cubicBezTo>
                    <a:pt x="42765" y="98865"/>
                    <a:pt x="40543" y="93546"/>
                    <a:pt x="40543" y="88849"/>
                  </a:cubicBezTo>
                  <a:cubicBezTo>
                    <a:pt x="40493" y="79888"/>
                    <a:pt x="48543" y="73178"/>
                    <a:pt x="55901" y="73178"/>
                  </a:cubicBezTo>
                  <a:cubicBezTo>
                    <a:pt x="66074" y="73178"/>
                    <a:pt x="72049" y="80942"/>
                    <a:pt x="72049" y="90958"/>
                  </a:cubicBezTo>
                  <a:cubicBezTo>
                    <a:pt x="72049" y="100495"/>
                    <a:pt x="67901" y="108402"/>
                    <a:pt x="63358" y="114728"/>
                  </a:cubicBezTo>
                  <a:cubicBezTo>
                    <a:pt x="63160" y="115015"/>
                    <a:pt x="63111" y="115303"/>
                    <a:pt x="63111" y="115543"/>
                  </a:cubicBezTo>
                  <a:cubicBezTo>
                    <a:pt x="63111" y="116070"/>
                    <a:pt x="63407" y="116453"/>
                    <a:pt x="63851" y="116453"/>
                  </a:cubicBezTo>
                  <a:cubicBezTo>
                    <a:pt x="64148" y="116453"/>
                    <a:pt x="64444" y="116309"/>
                    <a:pt x="64790" y="115974"/>
                  </a:cubicBezTo>
                  <a:lnTo>
                    <a:pt x="115802" y="68099"/>
                  </a:lnTo>
                  <a:cubicBezTo>
                    <a:pt x="118370" y="65990"/>
                    <a:pt x="120000" y="63498"/>
                    <a:pt x="120000" y="60000"/>
                  </a:cubicBezTo>
                  <a:cubicBezTo>
                    <a:pt x="120000" y="56453"/>
                    <a:pt x="118370" y="54009"/>
                    <a:pt x="115802" y="51900"/>
                  </a:cubicBezTo>
                  <a:lnTo>
                    <a:pt x="64790" y="4025"/>
                  </a:lnTo>
                  <a:cubicBezTo>
                    <a:pt x="64444" y="3642"/>
                    <a:pt x="64148" y="3546"/>
                    <a:pt x="63851" y="3546"/>
                  </a:cubicBezTo>
                  <a:cubicBezTo>
                    <a:pt x="63407" y="3546"/>
                    <a:pt x="63111" y="3929"/>
                    <a:pt x="63111" y="4408"/>
                  </a:cubicBezTo>
                  <a:cubicBezTo>
                    <a:pt x="63111" y="4696"/>
                    <a:pt x="63160" y="4984"/>
                    <a:pt x="63358" y="5223"/>
                  </a:cubicBezTo>
                  <a:cubicBezTo>
                    <a:pt x="67901" y="11549"/>
                    <a:pt x="72049" y="19504"/>
                    <a:pt x="72049" y="28993"/>
                  </a:cubicBezTo>
                  <a:cubicBezTo>
                    <a:pt x="72049" y="39009"/>
                    <a:pt x="66074" y="46773"/>
                    <a:pt x="55901" y="46773"/>
                  </a:cubicBezTo>
                  <a:cubicBezTo>
                    <a:pt x="48543" y="46773"/>
                    <a:pt x="40493" y="40111"/>
                    <a:pt x="40543" y="31150"/>
                  </a:cubicBezTo>
                  <a:cubicBezTo>
                    <a:pt x="40543" y="26453"/>
                    <a:pt x="42765" y="21134"/>
                    <a:pt x="48444" y="15814"/>
                  </a:cubicBezTo>
                  <a:cubicBezTo>
                    <a:pt x="49530" y="14760"/>
                    <a:pt x="50024" y="13610"/>
                    <a:pt x="50024" y="12364"/>
                  </a:cubicBezTo>
                  <a:cubicBezTo>
                    <a:pt x="49975" y="6757"/>
                    <a:pt x="39753" y="0"/>
                    <a:pt x="27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>
            <a:off x="3096000" y="4164255"/>
            <a:ext cx="2952000" cy="46800"/>
            <a:chOff x="2844800" y="1038225"/>
            <a:chExt cx="3465513" cy="71438"/>
          </a:xfrm>
        </p:grpSpPr>
        <p:sp>
          <p:nvSpPr>
            <p:cNvPr id="41" name="Google Shape;41;p3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_2">
  <p:cSld name="Intercalaire_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p21"/>
          <p:cNvSpPr txBox="1">
            <a:spLocks noGrp="1"/>
          </p:cNvSpPr>
          <p:nvPr>
            <p:ph type="title"/>
          </p:nvPr>
        </p:nvSpPr>
        <p:spPr>
          <a:xfrm>
            <a:off x="539750" y="179388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sz="2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7" name="Google Shape;267;p21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68" name="Google Shape;268;p21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Titre_3">
  <p:cSld name="Chapitre_Titre_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1" name="Google Shape;271;p22"/>
          <p:cNvSpPr txBox="1">
            <a:spLocks noGrp="1"/>
          </p:cNvSpPr>
          <p:nvPr>
            <p:ph type="title"/>
          </p:nvPr>
        </p:nvSpPr>
        <p:spPr>
          <a:xfrm>
            <a:off x="539750" y="179387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275" name="Google Shape;275;p22"/>
          <p:cNvGrpSpPr/>
          <p:nvPr/>
        </p:nvGrpSpPr>
        <p:grpSpPr>
          <a:xfrm>
            <a:off x="3425202" y="511482"/>
            <a:ext cx="2293596" cy="3657599"/>
            <a:chOff x="5397500" y="1782763"/>
            <a:chExt cx="419100" cy="668338"/>
          </a:xfrm>
        </p:grpSpPr>
        <p:sp>
          <p:nvSpPr>
            <p:cNvPr id="276" name="Google Shape;276;p22"/>
            <p:cNvSpPr/>
            <p:nvPr/>
          </p:nvSpPr>
          <p:spPr>
            <a:xfrm>
              <a:off x="5403850" y="1782763"/>
              <a:ext cx="407988" cy="3317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75" y="21403"/>
                  </a:moveTo>
                  <a:lnTo>
                    <a:pt x="9275" y="21403"/>
                  </a:lnTo>
                  <a:lnTo>
                    <a:pt x="93913" y="21403"/>
                  </a:lnTo>
                  <a:lnTo>
                    <a:pt x="53623" y="92280"/>
                  </a:lnTo>
                  <a:cubicBezTo>
                    <a:pt x="50724" y="97192"/>
                    <a:pt x="51884" y="104210"/>
                    <a:pt x="55942" y="107368"/>
                  </a:cubicBezTo>
                  <a:cubicBezTo>
                    <a:pt x="57101" y="108421"/>
                    <a:pt x="58260" y="108771"/>
                    <a:pt x="59420" y="109122"/>
                  </a:cubicBezTo>
                  <a:cubicBezTo>
                    <a:pt x="59710" y="109122"/>
                    <a:pt x="59710" y="109122"/>
                    <a:pt x="59710" y="109122"/>
                  </a:cubicBezTo>
                  <a:cubicBezTo>
                    <a:pt x="68115" y="110877"/>
                    <a:pt x="75942" y="114385"/>
                    <a:pt x="82608" y="120000"/>
                  </a:cubicBezTo>
                  <a:cubicBezTo>
                    <a:pt x="82898" y="115438"/>
                    <a:pt x="84637" y="111228"/>
                    <a:pt x="87826" y="107719"/>
                  </a:cubicBezTo>
                  <a:cubicBezTo>
                    <a:pt x="89855" y="105614"/>
                    <a:pt x="92173" y="104210"/>
                    <a:pt x="94492" y="103508"/>
                  </a:cubicBezTo>
                  <a:cubicBezTo>
                    <a:pt x="88695" y="98596"/>
                    <a:pt x="82608" y="94385"/>
                    <a:pt x="75942" y="91578"/>
                  </a:cubicBezTo>
                  <a:lnTo>
                    <a:pt x="118550" y="16842"/>
                  </a:lnTo>
                  <a:cubicBezTo>
                    <a:pt x="118550" y="16842"/>
                    <a:pt x="118550" y="16842"/>
                    <a:pt x="118550" y="16842"/>
                  </a:cubicBezTo>
                  <a:cubicBezTo>
                    <a:pt x="118840" y="16140"/>
                    <a:pt x="119130" y="15789"/>
                    <a:pt x="119420" y="15087"/>
                  </a:cubicBezTo>
                  <a:cubicBezTo>
                    <a:pt x="119420" y="15087"/>
                    <a:pt x="119420" y="15087"/>
                    <a:pt x="119420" y="14736"/>
                  </a:cubicBezTo>
                  <a:cubicBezTo>
                    <a:pt x="119420" y="14385"/>
                    <a:pt x="119710" y="14035"/>
                    <a:pt x="119710" y="13684"/>
                  </a:cubicBezTo>
                  <a:cubicBezTo>
                    <a:pt x="119710" y="13333"/>
                    <a:pt x="120000" y="12982"/>
                    <a:pt x="120000" y="1298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11929"/>
                    <a:pt x="120000" y="11228"/>
                    <a:pt x="120000" y="10526"/>
                  </a:cubicBezTo>
                  <a:cubicBezTo>
                    <a:pt x="120000" y="10526"/>
                    <a:pt x="120000" y="10526"/>
                    <a:pt x="120000" y="10526"/>
                  </a:cubicBezTo>
                  <a:cubicBezTo>
                    <a:pt x="120000" y="10526"/>
                    <a:pt x="120000" y="10175"/>
                    <a:pt x="120000" y="9824"/>
                  </a:cubicBezTo>
                  <a:cubicBezTo>
                    <a:pt x="120000" y="9473"/>
                    <a:pt x="120000" y="9122"/>
                    <a:pt x="120000" y="8421"/>
                  </a:cubicBezTo>
                  <a:cubicBezTo>
                    <a:pt x="120000" y="8070"/>
                    <a:pt x="119710" y="7719"/>
                    <a:pt x="119710" y="7368"/>
                  </a:cubicBezTo>
                  <a:cubicBezTo>
                    <a:pt x="119710" y="7017"/>
                    <a:pt x="119710" y="6666"/>
                    <a:pt x="119420" y="6666"/>
                  </a:cubicBezTo>
                  <a:cubicBezTo>
                    <a:pt x="119420" y="6315"/>
                    <a:pt x="119130" y="5964"/>
                    <a:pt x="119130" y="5614"/>
                  </a:cubicBezTo>
                  <a:cubicBezTo>
                    <a:pt x="118840" y="5263"/>
                    <a:pt x="118840" y="4912"/>
                    <a:pt x="118550" y="4561"/>
                  </a:cubicBezTo>
                  <a:cubicBezTo>
                    <a:pt x="118550" y="4210"/>
                    <a:pt x="118260" y="3859"/>
                    <a:pt x="117971" y="3859"/>
                  </a:cubicBezTo>
                  <a:cubicBezTo>
                    <a:pt x="117971" y="3508"/>
                    <a:pt x="117681" y="3157"/>
                    <a:pt x="117681" y="2807"/>
                  </a:cubicBezTo>
                  <a:cubicBezTo>
                    <a:pt x="117101" y="2456"/>
                    <a:pt x="116811" y="2105"/>
                    <a:pt x="116521" y="1754"/>
                  </a:cubicBezTo>
                  <a:cubicBezTo>
                    <a:pt x="116521" y="1754"/>
                    <a:pt x="116231" y="1754"/>
                    <a:pt x="116231" y="1754"/>
                  </a:cubicBezTo>
                  <a:cubicBezTo>
                    <a:pt x="116231" y="1754"/>
                    <a:pt x="116231" y="1754"/>
                    <a:pt x="116231" y="1754"/>
                  </a:cubicBezTo>
                  <a:cubicBezTo>
                    <a:pt x="115362" y="701"/>
                    <a:pt x="114492" y="350"/>
                    <a:pt x="113333" y="0"/>
                  </a:cubicBezTo>
                  <a:cubicBezTo>
                    <a:pt x="113333" y="0"/>
                    <a:pt x="113043" y="0"/>
                    <a:pt x="113043" y="0"/>
                  </a:cubicBezTo>
                  <a:cubicBezTo>
                    <a:pt x="112753" y="0"/>
                    <a:pt x="112753" y="0"/>
                    <a:pt x="112753" y="0"/>
                  </a:cubicBezTo>
                  <a:cubicBezTo>
                    <a:pt x="112173" y="0"/>
                    <a:pt x="111594" y="0"/>
                    <a:pt x="111014" y="0"/>
                  </a:cubicBezTo>
                  <a:cubicBezTo>
                    <a:pt x="111014" y="0"/>
                    <a:pt x="111014" y="0"/>
                    <a:pt x="111014" y="0"/>
                  </a:cubicBezTo>
                  <a:lnTo>
                    <a:pt x="9275" y="0"/>
                  </a:lnTo>
                  <a:cubicBezTo>
                    <a:pt x="4057" y="0"/>
                    <a:pt x="0" y="4561"/>
                    <a:pt x="0" y="10526"/>
                  </a:cubicBezTo>
                  <a:cubicBezTo>
                    <a:pt x="0" y="16491"/>
                    <a:pt x="4057" y="21403"/>
                    <a:pt x="9275" y="2140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5397500" y="2089151"/>
              <a:ext cx="419100" cy="361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433" y="3850"/>
                  </a:moveTo>
                  <a:lnTo>
                    <a:pt x="104433" y="3850"/>
                  </a:lnTo>
                  <a:cubicBezTo>
                    <a:pt x="103867" y="2887"/>
                    <a:pt x="103018" y="2245"/>
                    <a:pt x="102169" y="1925"/>
                  </a:cubicBezTo>
                  <a:cubicBezTo>
                    <a:pt x="98773" y="0"/>
                    <a:pt x="94811" y="320"/>
                    <a:pt x="91981" y="3208"/>
                  </a:cubicBezTo>
                  <a:cubicBezTo>
                    <a:pt x="89150" y="6417"/>
                    <a:pt x="88301" y="11229"/>
                    <a:pt x="90283" y="15080"/>
                  </a:cubicBezTo>
                  <a:cubicBezTo>
                    <a:pt x="90566" y="16042"/>
                    <a:pt x="90849" y="16684"/>
                    <a:pt x="91415" y="17326"/>
                  </a:cubicBezTo>
                  <a:cubicBezTo>
                    <a:pt x="98490" y="26310"/>
                    <a:pt x="102452" y="37219"/>
                    <a:pt x="102452" y="48770"/>
                  </a:cubicBezTo>
                  <a:cubicBezTo>
                    <a:pt x="102452" y="77005"/>
                    <a:pt x="79245" y="100106"/>
                    <a:pt x="50660" y="100106"/>
                  </a:cubicBezTo>
                  <a:cubicBezTo>
                    <a:pt x="37358" y="100106"/>
                    <a:pt x="24905" y="94973"/>
                    <a:pt x="15283" y="85989"/>
                  </a:cubicBezTo>
                  <a:cubicBezTo>
                    <a:pt x="11320" y="82459"/>
                    <a:pt x="5943" y="83101"/>
                    <a:pt x="2830" y="87272"/>
                  </a:cubicBezTo>
                  <a:cubicBezTo>
                    <a:pt x="0" y="91443"/>
                    <a:pt x="566" y="97860"/>
                    <a:pt x="3962" y="101390"/>
                  </a:cubicBezTo>
                  <a:cubicBezTo>
                    <a:pt x="16698" y="113582"/>
                    <a:pt x="33396" y="120000"/>
                    <a:pt x="50660" y="120000"/>
                  </a:cubicBezTo>
                  <a:cubicBezTo>
                    <a:pt x="88867" y="120000"/>
                    <a:pt x="120000" y="88235"/>
                    <a:pt x="120000" y="48770"/>
                  </a:cubicBezTo>
                  <a:cubicBezTo>
                    <a:pt x="120000" y="32406"/>
                    <a:pt x="114622" y="16684"/>
                    <a:pt x="104433" y="385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Image_3">
  <p:cSld name="Chapitre_Image_3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"/>
          <p:cNvSpPr/>
          <p:nvPr/>
        </p:nvSpPr>
        <p:spPr>
          <a:xfrm>
            <a:off x="180000" y="180000"/>
            <a:ext cx="5796000" cy="4320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23"/>
          <p:cNvSpPr txBox="1">
            <a:spLocks noGrp="1"/>
          </p:cNvSpPr>
          <p:nvPr>
            <p:ph type="title"/>
          </p:nvPr>
        </p:nvSpPr>
        <p:spPr>
          <a:xfrm>
            <a:off x="539751" y="179387"/>
            <a:ext cx="50760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23"/>
          <p:cNvSpPr>
            <a:spLocks noGrp="1"/>
          </p:cNvSpPr>
          <p:nvPr>
            <p:ph type="pic" idx="2"/>
          </p:nvPr>
        </p:nvSpPr>
        <p:spPr>
          <a:xfrm>
            <a:off x="6156000" y="180000"/>
            <a:ext cx="2808000" cy="4320563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84" name="Google Shape;284;p23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285" name="Google Shape;285;p23"/>
          <p:cNvGrpSpPr/>
          <p:nvPr/>
        </p:nvGrpSpPr>
        <p:grpSpPr>
          <a:xfrm>
            <a:off x="1931202" y="511482"/>
            <a:ext cx="2293596" cy="3657599"/>
            <a:chOff x="5397500" y="1782763"/>
            <a:chExt cx="419100" cy="668338"/>
          </a:xfrm>
        </p:grpSpPr>
        <p:sp>
          <p:nvSpPr>
            <p:cNvPr id="286" name="Google Shape;286;p23"/>
            <p:cNvSpPr/>
            <p:nvPr/>
          </p:nvSpPr>
          <p:spPr>
            <a:xfrm>
              <a:off x="5403850" y="1782763"/>
              <a:ext cx="407988" cy="3317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75" y="21403"/>
                  </a:moveTo>
                  <a:lnTo>
                    <a:pt x="9275" y="21403"/>
                  </a:lnTo>
                  <a:lnTo>
                    <a:pt x="93913" y="21403"/>
                  </a:lnTo>
                  <a:lnTo>
                    <a:pt x="53623" y="92280"/>
                  </a:lnTo>
                  <a:cubicBezTo>
                    <a:pt x="50724" y="97192"/>
                    <a:pt x="51884" y="104210"/>
                    <a:pt x="55942" y="107368"/>
                  </a:cubicBezTo>
                  <a:cubicBezTo>
                    <a:pt x="57101" y="108421"/>
                    <a:pt x="58260" y="108771"/>
                    <a:pt x="59420" y="109122"/>
                  </a:cubicBezTo>
                  <a:cubicBezTo>
                    <a:pt x="59710" y="109122"/>
                    <a:pt x="59710" y="109122"/>
                    <a:pt x="59710" y="109122"/>
                  </a:cubicBezTo>
                  <a:cubicBezTo>
                    <a:pt x="68115" y="110877"/>
                    <a:pt x="75942" y="114385"/>
                    <a:pt x="82608" y="120000"/>
                  </a:cubicBezTo>
                  <a:cubicBezTo>
                    <a:pt x="82898" y="115438"/>
                    <a:pt x="84637" y="111228"/>
                    <a:pt x="87826" y="107719"/>
                  </a:cubicBezTo>
                  <a:cubicBezTo>
                    <a:pt x="89855" y="105614"/>
                    <a:pt x="92173" y="104210"/>
                    <a:pt x="94492" y="103508"/>
                  </a:cubicBezTo>
                  <a:cubicBezTo>
                    <a:pt x="88695" y="98596"/>
                    <a:pt x="82608" y="94385"/>
                    <a:pt x="75942" y="91578"/>
                  </a:cubicBezTo>
                  <a:lnTo>
                    <a:pt x="118550" y="16842"/>
                  </a:lnTo>
                  <a:cubicBezTo>
                    <a:pt x="118550" y="16842"/>
                    <a:pt x="118550" y="16842"/>
                    <a:pt x="118550" y="16842"/>
                  </a:cubicBezTo>
                  <a:cubicBezTo>
                    <a:pt x="118840" y="16140"/>
                    <a:pt x="119130" y="15789"/>
                    <a:pt x="119420" y="15087"/>
                  </a:cubicBezTo>
                  <a:cubicBezTo>
                    <a:pt x="119420" y="15087"/>
                    <a:pt x="119420" y="15087"/>
                    <a:pt x="119420" y="14736"/>
                  </a:cubicBezTo>
                  <a:cubicBezTo>
                    <a:pt x="119420" y="14385"/>
                    <a:pt x="119710" y="14035"/>
                    <a:pt x="119710" y="13684"/>
                  </a:cubicBezTo>
                  <a:cubicBezTo>
                    <a:pt x="119710" y="13333"/>
                    <a:pt x="120000" y="12982"/>
                    <a:pt x="120000" y="1298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11929"/>
                    <a:pt x="120000" y="11228"/>
                    <a:pt x="120000" y="10526"/>
                  </a:cubicBezTo>
                  <a:cubicBezTo>
                    <a:pt x="120000" y="10526"/>
                    <a:pt x="120000" y="10526"/>
                    <a:pt x="120000" y="10526"/>
                  </a:cubicBezTo>
                  <a:cubicBezTo>
                    <a:pt x="120000" y="10526"/>
                    <a:pt x="120000" y="10175"/>
                    <a:pt x="120000" y="9824"/>
                  </a:cubicBezTo>
                  <a:cubicBezTo>
                    <a:pt x="120000" y="9473"/>
                    <a:pt x="120000" y="9122"/>
                    <a:pt x="120000" y="8421"/>
                  </a:cubicBezTo>
                  <a:cubicBezTo>
                    <a:pt x="120000" y="8070"/>
                    <a:pt x="119710" y="7719"/>
                    <a:pt x="119710" y="7368"/>
                  </a:cubicBezTo>
                  <a:cubicBezTo>
                    <a:pt x="119710" y="7017"/>
                    <a:pt x="119710" y="6666"/>
                    <a:pt x="119420" y="6666"/>
                  </a:cubicBezTo>
                  <a:cubicBezTo>
                    <a:pt x="119420" y="6315"/>
                    <a:pt x="119130" y="5964"/>
                    <a:pt x="119130" y="5614"/>
                  </a:cubicBezTo>
                  <a:cubicBezTo>
                    <a:pt x="118840" y="5263"/>
                    <a:pt x="118840" y="4912"/>
                    <a:pt x="118550" y="4561"/>
                  </a:cubicBezTo>
                  <a:cubicBezTo>
                    <a:pt x="118550" y="4210"/>
                    <a:pt x="118260" y="3859"/>
                    <a:pt x="117971" y="3859"/>
                  </a:cubicBezTo>
                  <a:cubicBezTo>
                    <a:pt x="117971" y="3508"/>
                    <a:pt x="117681" y="3157"/>
                    <a:pt x="117681" y="2807"/>
                  </a:cubicBezTo>
                  <a:cubicBezTo>
                    <a:pt x="117101" y="2456"/>
                    <a:pt x="116811" y="2105"/>
                    <a:pt x="116521" y="1754"/>
                  </a:cubicBezTo>
                  <a:cubicBezTo>
                    <a:pt x="116521" y="1754"/>
                    <a:pt x="116231" y="1754"/>
                    <a:pt x="116231" y="1754"/>
                  </a:cubicBezTo>
                  <a:cubicBezTo>
                    <a:pt x="116231" y="1754"/>
                    <a:pt x="116231" y="1754"/>
                    <a:pt x="116231" y="1754"/>
                  </a:cubicBezTo>
                  <a:cubicBezTo>
                    <a:pt x="115362" y="701"/>
                    <a:pt x="114492" y="350"/>
                    <a:pt x="113333" y="0"/>
                  </a:cubicBezTo>
                  <a:cubicBezTo>
                    <a:pt x="113333" y="0"/>
                    <a:pt x="113043" y="0"/>
                    <a:pt x="113043" y="0"/>
                  </a:cubicBezTo>
                  <a:cubicBezTo>
                    <a:pt x="112753" y="0"/>
                    <a:pt x="112753" y="0"/>
                    <a:pt x="112753" y="0"/>
                  </a:cubicBezTo>
                  <a:cubicBezTo>
                    <a:pt x="112173" y="0"/>
                    <a:pt x="111594" y="0"/>
                    <a:pt x="111014" y="0"/>
                  </a:cubicBezTo>
                  <a:cubicBezTo>
                    <a:pt x="111014" y="0"/>
                    <a:pt x="111014" y="0"/>
                    <a:pt x="111014" y="0"/>
                  </a:cubicBezTo>
                  <a:lnTo>
                    <a:pt x="9275" y="0"/>
                  </a:lnTo>
                  <a:cubicBezTo>
                    <a:pt x="4057" y="0"/>
                    <a:pt x="0" y="4561"/>
                    <a:pt x="0" y="10526"/>
                  </a:cubicBezTo>
                  <a:cubicBezTo>
                    <a:pt x="0" y="16491"/>
                    <a:pt x="4057" y="21403"/>
                    <a:pt x="9275" y="2140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5397500" y="2089151"/>
              <a:ext cx="419100" cy="361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433" y="3850"/>
                  </a:moveTo>
                  <a:lnTo>
                    <a:pt x="104433" y="3850"/>
                  </a:lnTo>
                  <a:cubicBezTo>
                    <a:pt x="103867" y="2887"/>
                    <a:pt x="103018" y="2245"/>
                    <a:pt x="102169" y="1925"/>
                  </a:cubicBezTo>
                  <a:cubicBezTo>
                    <a:pt x="98773" y="0"/>
                    <a:pt x="94811" y="320"/>
                    <a:pt x="91981" y="3208"/>
                  </a:cubicBezTo>
                  <a:cubicBezTo>
                    <a:pt x="89150" y="6417"/>
                    <a:pt x="88301" y="11229"/>
                    <a:pt x="90283" y="15080"/>
                  </a:cubicBezTo>
                  <a:cubicBezTo>
                    <a:pt x="90566" y="16042"/>
                    <a:pt x="90849" y="16684"/>
                    <a:pt x="91415" y="17326"/>
                  </a:cubicBezTo>
                  <a:cubicBezTo>
                    <a:pt x="98490" y="26310"/>
                    <a:pt x="102452" y="37219"/>
                    <a:pt x="102452" y="48770"/>
                  </a:cubicBezTo>
                  <a:cubicBezTo>
                    <a:pt x="102452" y="77005"/>
                    <a:pt x="79245" y="100106"/>
                    <a:pt x="50660" y="100106"/>
                  </a:cubicBezTo>
                  <a:cubicBezTo>
                    <a:pt x="37358" y="100106"/>
                    <a:pt x="24905" y="94973"/>
                    <a:pt x="15283" y="85989"/>
                  </a:cubicBezTo>
                  <a:cubicBezTo>
                    <a:pt x="11320" y="82459"/>
                    <a:pt x="5943" y="83101"/>
                    <a:pt x="2830" y="87272"/>
                  </a:cubicBezTo>
                  <a:cubicBezTo>
                    <a:pt x="0" y="91443"/>
                    <a:pt x="566" y="97860"/>
                    <a:pt x="3962" y="101390"/>
                  </a:cubicBezTo>
                  <a:cubicBezTo>
                    <a:pt x="16698" y="113582"/>
                    <a:pt x="33396" y="120000"/>
                    <a:pt x="50660" y="120000"/>
                  </a:cubicBezTo>
                  <a:cubicBezTo>
                    <a:pt x="88867" y="120000"/>
                    <a:pt x="120000" y="88235"/>
                    <a:pt x="120000" y="48770"/>
                  </a:cubicBezTo>
                  <a:cubicBezTo>
                    <a:pt x="120000" y="32406"/>
                    <a:pt x="114622" y="16684"/>
                    <a:pt x="104433" y="385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_3">
  <p:cSld name="Intercalaire_3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p24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1" name="Google Shape;291;p24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92" name="Google Shape;292;p24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title"/>
          </p:nvPr>
        </p:nvSpPr>
        <p:spPr>
          <a:xfrm>
            <a:off x="539750" y="179387"/>
            <a:ext cx="81000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sz="2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Titre_4">
  <p:cSld name="Chapitre_Titre_4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p25"/>
          <p:cNvSpPr txBox="1">
            <a:spLocks noGrp="1"/>
          </p:cNvSpPr>
          <p:nvPr>
            <p:ph type="title"/>
          </p:nvPr>
        </p:nvSpPr>
        <p:spPr>
          <a:xfrm>
            <a:off x="539750" y="179387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300" name="Google Shape;300;p25"/>
          <p:cNvGrpSpPr/>
          <p:nvPr/>
        </p:nvGrpSpPr>
        <p:grpSpPr>
          <a:xfrm>
            <a:off x="3323341" y="504281"/>
            <a:ext cx="2497317" cy="3672001"/>
            <a:chOff x="7559675" y="1781176"/>
            <a:chExt cx="455613" cy="669925"/>
          </a:xfrm>
        </p:grpSpPr>
        <p:sp>
          <p:nvSpPr>
            <p:cNvPr id="301" name="Google Shape;301;p25"/>
            <p:cNvSpPr/>
            <p:nvPr/>
          </p:nvSpPr>
          <p:spPr>
            <a:xfrm>
              <a:off x="7870825" y="2293938"/>
              <a:ext cx="60325" cy="1571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7177"/>
                  </a:moveTo>
                  <a:lnTo>
                    <a:pt x="0" y="97177"/>
                  </a:lnTo>
                  <a:cubicBezTo>
                    <a:pt x="0" y="109693"/>
                    <a:pt x="27096" y="120000"/>
                    <a:pt x="60000" y="120000"/>
                  </a:cubicBezTo>
                  <a:cubicBezTo>
                    <a:pt x="92903" y="120000"/>
                    <a:pt x="120000" y="109693"/>
                    <a:pt x="120000" y="97177"/>
                  </a:cubicBezTo>
                  <a:lnTo>
                    <a:pt x="120000" y="0"/>
                  </a:lnTo>
                  <a:lnTo>
                    <a:pt x="0" y="0"/>
                  </a:lnTo>
                  <a:lnTo>
                    <a:pt x="0" y="97177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7559675" y="1781176"/>
              <a:ext cx="455613" cy="488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948" y="105238"/>
                  </a:moveTo>
                  <a:lnTo>
                    <a:pt x="111948" y="105238"/>
                  </a:lnTo>
                  <a:lnTo>
                    <a:pt x="97922" y="105238"/>
                  </a:lnTo>
                  <a:lnTo>
                    <a:pt x="81818" y="105238"/>
                  </a:lnTo>
                  <a:lnTo>
                    <a:pt x="23636" y="105238"/>
                  </a:lnTo>
                  <a:lnTo>
                    <a:pt x="81818" y="30476"/>
                  </a:lnTo>
                  <a:lnTo>
                    <a:pt x="81818" y="99285"/>
                  </a:lnTo>
                  <a:lnTo>
                    <a:pt x="97922" y="99285"/>
                  </a:lnTo>
                  <a:lnTo>
                    <a:pt x="97922" y="7142"/>
                  </a:lnTo>
                  <a:cubicBezTo>
                    <a:pt x="97922" y="6904"/>
                    <a:pt x="97922" y="6904"/>
                    <a:pt x="97922" y="6666"/>
                  </a:cubicBezTo>
                  <a:cubicBezTo>
                    <a:pt x="97922" y="6428"/>
                    <a:pt x="97922" y="6190"/>
                    <a:pt x="97922" y="5714"/>
                  </a:cubicBezTo>
                  <a:cubicBezTo>
                    <a:pt x="97662" y="5476"/>
                    <a:pt x="97662" y="5238"/>
                    <a:pt x="97662" y="5238"/>
                  </a:cubicBezTo>
                  <a:cubicBezTo>
                    <a:pt x="97662" y="5000"/>
                    <a:pt x="97402" y="4761"/>
                    <a:pt x="97402" y="4523"/>
                  </a:cubicBezTo>
                  <a:cubicBezTo>
                    <a:pt x="97402" y="4285"/>
                    <a:pt x="97142" y="4047"/>
                    <a:pt x="97142" y="3809"/>
                  </a:cubicBezTo>
                  <a:cubicBezTo>
                    <a:pt x="96883" y="3571"/>
                    <a:pt x="96883" y="3333"/>
                    <a:pt x="96623" y="3095"/>
                  </a:cubicBezTo>
                  <a:cubicBezTo>
                    <a:pt x="96623" y="2857"/>
                    <a:pt x="96363" y="2857"/>
                    <a:pt x="96103" y="2619"/>
                  </a:cubicBezTo>
                  <a:cubicBezTo>
                    <a:pt x="96103" y="2380"/>
                    <a:pt x="95844" y="2142"/>
                    <a:pt x="95584" y="1904"/>
                  </a:cubicBezTo>
                  <a:cubicBezTo>
                    <a:pt x="95584" y="1904"/>
                    <a:pt x="95324" y="1666"/>
                    <a:pt x="95064" y="1428"/>
                  </a:cubicBezTo>
                  <a:cubicBezTo>
                    <a:pt x="94805" y="1428"/>
                    <a:pt x="94805" y="1190"/>
                    <a:pt x="94545" y="1190"/>
                  </a:cubicBezTo>
                  <a:cubicBezTo>
                    <a:pt x="94545" y="1190"/>
                    <a:pt x="94545" y="1190"/>
                    <a:pt x="94545" y="952"/>
                  </a:cubicBezTo>
                  <a:cubicBezTo>
                    <a:pt x="94285" y="952"/>
                    <a:pt x="94025" y="714"/>
                    <a:pt x="93766" y="714"/>
                  </a:cubicBezTo>
                  <a:cubicBezTo>
                    <a:pt x="93506" y="476"/>
                    <a:pt x="93246" y="476"/>
                    <a:pt x="92987" y="476"/>
                  </a:cubicBezTo>
                  <a:cubicBezTo>
                    <a:pt x="92987" y="476"/>
                    <a:pt x="92727" y="476"/>
                    <a:pt x="92467" y="476"/>
                  </a:cubicBezTo>
                  <a:cubicBezTo>
                    <a:pt x="92207" y="238"/>
                    <a:pt x="91948" y="238"/>
                    <a:pt x="91688" y="238"/>
                  </a:cubicBezTo>
                  <a:cubicBezTo>
                    <a:pt x="91428" y="0"/>
                    <a:pt x="91168" y="0"/>
                    <a:pt x="90909" y="0"/>
                  </a:cubicBezTo>
                  <a:cubicBezTo>
                    <a:pt x="90649" y="0"/>
                    <a:pt x="90389" y="0"/>
                    <a:pt x="89870" y="0"/>
                  </a:cubicBezTo>
                  <a:cubicBezTo>
                    <a:pt x="89870" y="0"/>
                    <a:pt x="89870" y="0"/>
                    <a:pt x="89870" y="0"/>
                  </a:cubicBezTo>
                  <a:cubicBezTo>
                    <a:pt x="89610" y="0"/>
                    <a:pt x="89610" y="0"/>
                    <a:pt x="89350" y="0"/>
                  </a:cubicBezTo>
                  <a:cubicBezTo>
                    <a:pt x="89090" y="0"/>
                    <a:pt x="88831" y="0"/>
                    <a:pt x="88311" y="0"/>
                  </a:cubicBezTo>
                  <a:cubicBezTo>
                    <a:pt x="88051" y="238"/>
                    <a:pt x="87792" y="238"/>
                    <a:pt x="87792" y="238"/>
                  </a:cubicBezTo>
                  <a:cubicBezTo>
                    <a:pt x="87532" y="476"/>
                    <a:pt x="87272" y="476"/>
                    <a:pt x="87012" y="476"/>
                  </a:cubicBezTo>
                  <a:cubicBezTo>
                    <a:pt x="86753" y="476"/>
                    <a:pt x="86493" y="476"/>
                    <a:pt x="86233" y="476"/>
                  </a:cubicBezTo>
                  <a:cubicBezTo>
                    <a:pt x="85974" y="714"/>
                    <a:pt x="85714" y="714"/>
                    <a:pt x="85454" y="952"/>
                  </a:cubicBezTo>
                  <a:cubicBezTo>
                    <a:pt x="85194" y="952"/>
                    <a:pt x="85194" y="1190"/>
                    <a:pt x="84935" y="1428"/>
                  </a:cubicBezTo>
                  <a:cubicBezTo>
                    <a:pt x="84675" y="1428"/>
                    <a:pt x="84415" y="1666"/>
                    <a:pt x="84155" y="1904"/>
                  </a:cubicBezTo>
                  <a:cubicBezTo>
                    <a:pt x="84155" y="2142"/>
                    <a:pt x="83896" y="2142"/>
                    <a:pt x="83636" y="2380"/>
                  </a:cubicBezTo>
                  <a:cubicBezTo>
                    <a:pt x="83636" y="2619"/>
                    <a:pt x="83376" y="2619"/>
                    <a:pt x="83376" y="2857"/>
                  </a:cubicBezTo>
                  <a:lnTo>
                    <a:pt x="1298" y="108333"/>
                  </a:lnTo>
                  <a:cubicBezTo>
                    <a:pt x="1298" y="108333"/>
                    <a:pt x="1298" y="108333"/>
                    <a:pt x="1298" y="108333"/>
                  </a:cubicBezTo>
                  <a:cubicBezTo>
                    <a:pt x="1038" y="108571"/>
                    <a:pt x="1038" y="108809"/>
                    <a:pt x="779" y="109047"/>
                  </a:cubicBezTo>
                  <a:cubicBezTo>
                    <a:pt x="779" y="109285"/>
                    <a:pt x="519" y="109523"/>
                    <a:pt x="519" y="109761"/>
                  </a:cubicBezTo>
                  <a:cubicBezTo>
                    <a:pt x="519" y="110000"/>
                    <a:pt x="519" y="110000"/>
                    <a:pt x="259" y="110238"/>
                  </a:cubicBezTo>
                  <a:cubicBezTo>
                    <a:pt x="259" y="110476"/>
                    <a:pt x="0" y="110952"/>
                    <a:pt x="0" y="111190"/>
                  </a:cubicBezTo>
                  <a:cubicBezTo>
                    <a:pt x="0" y="111190"/>
                    <a:pt x="0" y="111428"/>
                    <a:pt x="0" y="111666"/>
                  </a:cubicBezTo>
                  <a:cubicBezTo>
                    <a:pt x="0" y="111904"/>
                    <a:pt x="0" y="112142"/>
                    <a:pt x="0" y="112619"/>
                  </a:cubicBezTo>
                  <a:cubicBezTo>
                    <a:pt x="0" y="112619"/>
                    <a:pt x="0" y="112619"/>
                    <a:pt x="0" y="112619"/>
                  </a:cubicBezTo>
                  <a:cubicBezTo>
                    <a:pt x="0" y="112857"/>
                    <a:pt x="0" y="112857"/>
                    <a:pt x="0" y="113095"/>
                  </a:cubicBezTo>
                  <a:cubicBezTo>
                    <a:pt x="0" y="113333"/>
                    <a:pt x="0" y="113809"/>
                    <a:pt x="0" y="114047"/>
                  </a:cubicBezTo>
                  <a:cubicBezTo>
                    <a:pt x="0" y="114285"/>
                    <a:pt x="259" y="114523"/>
                    <a:pt x="259" y="114761"/>
                  </a:cubicBezTo>
                  <a:cubicBezTo>
                    <a:pt x="259" y="115000"/>
                    <a:pt x="259" y="115238"/>
                    <a:pt x="519" y="115476"/>
                  </a:cubicBezTo>
                  <a:cubicBezTo>
                    <a:pt x="519" y="115714"/>
                    <a:pt x="779" y="115714"/>
                    <a:pt x="779" y="115952"/>
                  </a:cubicBezTo>
                  <a:cubicBezTo>
                    <a:pt x="1038" y="116190"/>
                    <a:pt x="1038" y="116428"/>
                    <a:pt x="1298" y="116666"/>
                  </a:cubicBezTo>
                  <a:cubicBezTo>
                    <a:pt x="1298" y="116904"/>
                    <a:pt x="1558" y="117142"/>
                    <a:pt x="1558" y="117142"/>
                  </a:cubicBezTo>
                  <a:cubicBezTo>
                    <a:pt x="1818" y="117380"/>
                    <a:pt x="2077" y="117619"/>
                    <a:pt x="2077" y="117857"/>
                  </a:cubicBezTo>
                  <a:cubicBezTo>
                    <a:pt x="2337" y="118095"/>
                    <a:pt x="2597" y="118095"/>
                    <a:pt x="2857" y="118333"/>
                  </a:cubicBezTo>
                  <a:cubicBezTo>
                    <a:pt x="3116" y="118571"/>
                    <a:pt x="3116" y="118571"/>
                    <a:pt x="3376" y="118809"/>
                  </a:cubicBezTo>
                  <a:cubicBezTo>
                    <a:pt x="3376" y="118809"/>
                    <a:pt x="3376" y="118809"/>
                    <a:pt x="3376" y="118809"/>
                  </a:cubicBezTo>
                  <a:cubicBezTo>
                    <a:pt x="3376" y="118809"/>
                    <a:pt x="3636" y="118809"/>
                    <a:pt x="3636" y="119047"/>
                  </a:cubicBezTo>
                  <a:cubicBezTo>
                    <a:pt x="4155" y="119047"/>
                    <a:pt x="4415" y="119285"/>
                    <a:pt x="4675" y="119285"/>
                  </a:cubicBezTo>
                  <a:cubicBezTo>
                    <a:pt x="4675" y="119523"/>
                    <a:pt x="4935" y="119523"/>
                    <a:pt x="5194" y="119523"/>
                  </a:cubicBezTo>
                  <a:cubicBezTo>
                    <a:pt x="5454" y="119761"/>
                    <a:pt x="5714" y="119761"/>
                    <a:pt x="5974" y="119761"/>
                  </a:cubicBezTo>
                  <a:cubicBezTo>
                    <a:pt x="6233" y="120000"/>
                    <a:pt x="6233" y="120000"/>
                    <a:pt x="6493" y="120000"/>
                  </a:cubicBezTo>
                  <a:cubicBezTo>
                    <a:pt x="7012" y="120000"/>
                    <a:pt x="7532" y="120000"/>
                    <a:pt x="8051" y="120000"/>
                  </a:cubicBezTo>
                  <a:lnTo>
                    <a:pt x="8051" y="120000"/>
                  </a:lnTo>
                  <a:lnTo>
                    <a:pt x="8051" y="120000"/>
                  </a:lnTo>
                  <a:lnTo>
                    <a:pt x="81818" y="120000"/>
                  </a:lnTo>
                  <a:lnTo>
                    <a:pt x="97922" y="120000"/>
                  </a:lnTo>
                  <a:lnTo>
                    <a:pt x="111948" y="120000"/>
                  </a:lnTo>
                  <a:cubicBezTo>
                    <a:pt x="116363" y="120000"/>
                    <a:pt x="119999" y="116666"/>
                    <a:pt x="119999" y="112619"/>
                  </a:cubicBezTo>
                  <a:cubicBezTo>
                    <a:pt x="119999" y="108571"/>
                    <a:pt x="116363" y="105238"/>
                    <a:pt x="111948" y="105238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Image_4">
  <p:cSld name="Chapitre_Image_4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/>
          <p:nvPr/>
        </p:nvSpPr>
        <p:spPr>
          <a:xfrm>
            <a:off x="180000" y="180000"/>
            <a:ext cx="5796000" cy="4320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26"/>
          <p:cNvSpPr txBox="1">
            <a:spLocks noGrp="1"/>
          </p:cNvSpPr>
          <p:nvPr>
            <p:ph type="title"/>
          </p:nvPr>
        </p:nvSpPr>
        <p:spPr>
          <a:xfrm>
            <a:off x="539751" y="179387"/>
            <a:ext cx="50760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6" name="Google Shape;306;p26"/>
          <p:cNvSpPr>
            <a:spLocks noGrp="1"/>
          </p:cNvSpPr>
          <p:nvPr>
            <p:ph type="pic" idx="2"/>
          </p:nvPr>
        </p:nvSpPr>
        <p:spPr>
          <a:xfrm>
            <a:off x="6156000" y="180000"/>
            <a:ext cx="2808000" cy="4320563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310" name="Google Shape;310;p26"/>
          <p:cNvGrpSpPr/>
          <p:nvPr/>
        </p:nvGrpSpPr>
        <p:grpSpPr>
          <a:xfrm>
            <a:off x="1829341" y="504281"/>
            <a:ext cx="2497317" cy="3672001"/>
            <a:chOff x="7559675" y="1781176"/>
            <a:chExt cx="455613" cy="669925"/>
          </a:xfrm>
        </p:grpSpPr>
        <p:sp>
          <p:nvSpPr>
            <p:cNvPr id="311" name="Google Shape;311;p26"/>
            <p:cNvSpPr/>
            <p:nvPr/>
          </p:nvSpPr>
          <p:spPr>
            <a:xfrm>
              <a:off x="7870825" y="2293938"/>
              <a:ext cx="60325" cy="1571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97177"/>
                  </a:moveTo>
                  <a:lnTo>
                    <a:pt x="0" y="97177"/>
                  </a:lnTo>
                  <a:cubicBezTo>
                    <a:pt x="0" y="109693"/>
                    <a:pt x="27096" y="120000"/>
                    <a:pt x="60000" y="120000"/>
                  </a:cubicBezTo>
                  <a:cubicBezTo>
                    <a:pt x="92903" y="120000"/>
                    <a:pt x="120000" y="109693"/>
                    <a:pt x="120000" y="97177"/>
                  </a:cubicBezTo>
                  <a:lnTo>
                    <a:pt x="120000" y="0"/>
                  </a:lnTo>
                  <a:lnTo>
                    <a:pt x="0" y="0"/>
                  </a:lnTo>
                  <a:lnTo>
                    <a:pt x="0" y="97177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7559675" y="1781176"/>
              <a:ext cx="455613" cy="4889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948" y="105238"/>
                  </a:moveTo>
                  <a:lnTo>
                    <a:pt x="111948" y="105238"/>
                  </a:lnTo>
                  <a:lnTo>
                    <a:pt x="97922" y="105238"/>
                  </a:lnTo>
                  <a:lnTo>
                    <a:pt x="81818" y="105238"/>
                  </a:lnTo>
                  <a:lnTo>
                    <a:pt x="23636" y="105238"/>
                  </a:lnTo>
                  <a:lnTo>
                    <a:pt x="81818" y="30476"/>
                  </a:lnTo>
                  <a:lnTo>
                    <a:pt x="81818" y="99285"/>
                  </a:lnTo>
                  <a:lnTo>
                    <a:pt x="97922" y="99285"/>
                  </a:lnTo>
                  <a:lnTo>
                    <a:pt x="97922" y="7142"/>
                  </a:lnTo>
                  <a:cubicBezTo>
                    <a:pt x="97922" y="6904"/>
                    <a:pt x="97922" y="6904"/>
                    <a:pt x="97922" y="6666"/>
                  </a:cubicBezTo>
                  <a:cubicBezTo>
                    <a:pt x="97922" y="6428"/>
                    <a:pt x="97922" y="6190"/>
                    <a:pt x="97922" y="5714"/>
                  </a:cubicBezTo>
                  <a:cubicBezTo>
                    <a:pt x="97662" y="5476"/>
                    <a:pt x="97662" y="5238"/>
                    <a:pt x="97662" y="5238"/>
                  </a:cubicBezTo>
                  <a:cubicBezTo>
                    <a:pt x="97662" y="5000"/>
                    <a:pt x="97402" y="4761"/>
                    <a:pt x="97402" y="4523"/>
                  </a:cubicBezTo>
                  <a:cubicBezTo>
                    <a:pt x="97402" y="4285"/>
                    <a:pt x="97142" y="4047"/>
                    <a:pt x="97142" y="3809"/>
                  </a:cubicBezTo>
                  <a:cubicBezTo>
                    <a:pt x="96883" y="3571"/>
                    <a:pt x="96883" y="3333"/>
                    <a:pt x="96623" y="3095"/>
                  </a:cubicBezTo>
                  <a:cubicBezTo>
                    <a:pt x="96623" y="2857"/>
                    <a:pt x="96363" y="2857"/>
                    <a:pt x="96103" y="2619"/>
                  </a:cubicBezTo>
                  <a:cubicBezTo>
                    <a:pt x="96103" y="2380"/>
                    <a:pt x="95844" y="2142"/>
                    <a:pt x="95584" y="1904"/>
                  </a:cubicBezTo>
                  <a:cubicBezTo>
                    <a:pt x="95584" y="1904"/>
                    <a:pt x="95324" y="1666"/>
                    <a:pt x="95064" y="1428"/>
                  </a:cubicBezTo>
                  <a:cubicBezTo>
                    <a:pt x="94805" y="1428"/>
                    <a:pt x="94805" y="1190"/>
                    <a:pt x="94545" y="1190"/>
                  </a:cubicBezTo>
                  <a:cubicBezTo>
                    <a:pt x="94545" y="1190"/>
                    <a:pt x="94545" y="1190"/>
                    <a:pt x="94545" y="952"/>
                  </a:cubicBezTo>
                  <a:cubicBezTo>
                    <a:pt x="94285" y="952"/>
                    <a:pt x="94025" y="714"/>
                    <a:pt x="93766" y="714"/>
                  </a:cubicBezTo>
                  <a:cubicBezTo>
                    <a:pt x="93506" y="476"/>
                    <a:pt x="93246" y="476"/>
                    <a:pt x="92987" y="476"/>
                  </a:cubicBezTo>
                  <a:cubicBezTo>
                    <a:pt x="92987" y="476"/>
                    <a:pt x="92727" y="476"/>
                    <a:pt x="92467" y="476"/>
                  </a:cubicBezTo>
                  <a:cubicBezTo>
                    <a:pt x="92207" y="238"/>
                    <a:pt x="91948" y="238"/>
                    <a:pt x="91688" y="238"/>
                  </a:cubicBezTo>
                  <a:cubicBezTo>
                    <a:pt x="91428" y="0"/>
                    <a:pt x="91168" y="0"/>
                    <a:pt x="90909" y="0"/>
                  </a:cubicBezTo>
                  <a:cubicBezTo>
                    <a:pt x="90649" y="0"/>
                    <a:pt x="90389" y="0"/>
                    <a:pt x="89870" y="0"/>
                  </a:cubicBezTo>
                  <a:cubicBezTo>
                    <a:pt x="89870" y="0"/>
                    <a:pt x="89870" y="0"/>
                    <a:pt x="89870" y="0"/>
                  </a:cubicBezTo>
                  <a:cubicBezTo>
                    <a:pt x="89610" y="0"/>
                    <a:pt x="89610" y="0"/>
                    <a:pt x="89350" y="0"/>
                  </a:cubicBezTo>
                  <a:cubicBezTo>
                    <a:pt x="89090" y="0"/>
                    <a:pt x="88831" y="0"/>
                    <a:pt x="88311" y="0"/>
                  </a:cubicBezTo>
                  <a:cubicBezTo>
                    <a:pt x="88051" y="238"/>
                    <a:pt x="87792" y="238"/>
                    <a:pt x="87792" y="238"/>
                  </a:cubicBezTo>
                  <a:cubicBezTo>
                    <a:pt x="87532" y="476"/>
                    <a:pt x="87272" y="476"/>
                    <a:pt x="87012" y="476"/>
                  </a:cubicBezTo>
                  <a:cubicBezTo>
                    <a:pt x="86753" y="476"/>
                    <a:pt x="86493" y="476"/>
                    <a:pt x="86233" y="476"/>
                  </a:cubicBezTo>
                  <a:cubicBezTo>
                    <a:pt x="85974" y="714"/>
                    <a:pt x="85714" y="714"/>
                    <a:pt x="85454" y="952"/>
                  </a:cubicBezTo>
                  <a:cubicBezTo>
                    <a:pt x="85194" y="952"/>
                    <a:pt x="85194" y="1190"/>
                    <a:pt x="84935" y="1428"/>
                  </a:cubicBezTo>
                  <a:cubicBezTo>
                    <a:pt x="84675" y="1428"/>
                    <a:pt x="84415" y="1666"/>
                    <a:pt x="84155" y="1904"/>
                  </a:cubicBezTo>
                  <a:cubicBezTo>
                    <a:pt x="84155" y="2142"/>
                    <a:pt x="83896" y="2142"/>
                    <a:pt x="83636" y="2380"/>
                  </a:cubicBezTo>
                  <a:cubicBezTo>
                    <a:pt x="83636" y="2619"/>
                    <a:pt x="83376" y="2619"/>
                    <a:pt x="83376" y="2857"/>
                  </a:cubicBezTo>
                  <a:lnTo>
                    <a:pt x="1298" y="108333"/>
                  </a:lnTo>
                  <a:cubicBezTo>
                    <a:pt x="1298" y="108333"/>
                    <a:pt x="1298" y="108333"/>
                    <a:pt x="1298" y="108333"/>
                  </a:cubicBezTo>
                  <a:cubicBezTo>
                    <a:pt x="1038" y="108571"/>
                    <a:pt x="1038" y="108809"/>
                    <a:pt x="779" y="109047"/>
                  </a:cubicBezTo>
                  <a:cubicBezTo>
                    <a:pt x="779" y="109285"/>
                    <a:pt x="519" y="109523"/>
                    <a:pt x="519" y="109761"/>
                  </a:cubicBezTo>
                  <a:cubicBezTo>
                    <a:pt x="519" y="110000"/>
                    <a:pt x="519" y="110000"/>
                    <a:pt x="259" y="110238"/>
                  </a:cubicBezTo>
                  <a:cubicBezTo>
                    <a:pt x="259" y="110476"/>
                    <a:pt x="0" y="110952"/>
                    <a:pt x="0" y="111190"/>
                  </a:cubicBezTo>
                  <a:cubicBezTo>
                    <a:pt x="0" y="111190"/>
                    <a:pt x="0" y="111428"/>
                    <a:pt x="0" y="111666"/>
                  </a:cubicBezTo>
                  <a:cubicBezTo>
                    <a:pt x="0" y="111904"/>
                    <a:pt x="0" y="112142"/>
                    <a:pt x="0" y="112619"/>
                  </a:cubicBezTo>
                  <a:cubicBezTo>
                    <a:pt x="0" y="112619"/>
                    <a:pt x="0" y="112619"/>
                    <a:pt x="0" y="112619"/>
                  </a:cubicBezTo>
                  <a:cubicBezTo>
                    <a:pt x="0" y="112857"/>
                    <a:pt x="0" y="112857"/>
                    <a:pt x="0" y="113095"/>
                  </a:cubicBezTo>
                  <a:cubicBezTo>
                    <a:pt x="0" y="113333"/>
                    <a:pt x="0" y="113809"/>
                    <a:pt x="0" y="114047"/>
                  </a:cubicBezTo>
                  <a:cubicBezTo>
                    <a:pt x="0" y="114285"/>
                    <a:pt x="259" y="114523"/>
                    <a:pt x="259" y="114761"/>
                  </a:cubicBezTo>
                  <a:cubicBezTo>
                    <a:pt x="259" y="115000"/>
                    <a:pt x="259" y="115238"/>
                    <a:pt x="519" y="115476"/>
                  </a:cubicBezTo>
                  <a:cubicBezTo>
                    <a:pt x="519" y="115714"/>
                    <a:pt x="779" y="115714"/>
                    <a:pt x="779" y="115952"/>
                  </a:cubicBezTo>
                  <a:cubicBezTo>
                    <a:pt x="1038" y="116190"/>
                    <a:pt x="1038" y="116428"/>
                    <a:pt x="1298" y="116666"/>
                  </a:cubicBezTo>
                  <a:cubicBezTo>
                    <a:pt x="1298" y="116904"/>
                    <a:pt x="1558" y="117142"/>
                    <a:pt x="1558" y="117142"/>
                  </a:cubicBezTo>
                  <a:cubicBezTo>
                    <a:pt x="1818" y="117380"/>
                    <a:pt x="2077" y="117619"/>
                    <a:pt x="2077" y="117857"/>
                  </a:cubicBezTo>
                  <a:cubicBezTo>
                    <a:pt x="2337" y="118095"/>
                    <a:pt x="2597" y="118095"/>
                    <a:pt x="2857" y="118333"/>
                  </a:cubicBezTo>
                  <a:cubicBezTo>
                    <a:pt x="3116" y="118571"/>
                    <a:pt x="3116" y="118571"/>
                    <a:pt x="3376" y="118809"/>
                  </a:cubicBezTo>
                  <a:cubicBezTo>
                    <a:pt x="3376" y="118809"/>
                    <a:pt x="3376" y="118809"/>
                    <a:pt x="3376" y="118809"/>
                  </a:cubicBezTo>
                  <a:cubicBezTo>
                    <a:pt x="3376" y="118809"/>
                    <a:pt x="3636" y="118809"/>
                    <a:pt x="3636" y="119047"/>
                  </a:cubicBezTo>
                  <a:cubicBezTo>
                    <a:pt x="4155" y="119047"/>
                    <a:pt x="4415" y="119285"/>
                    <a:pt x="4675" y="119285"/>
                  </a:cubicBezTo>
                  <a:cubicBezTo>
                    <a:pt x="4675" y="119523"/>
                    <a:pt x="4935" y="119523"/>
                    <a:pt x="5194" y="119523"/>
                  </a:cubicBezTo>
                  <a:cubicBezTo>
                    <a:pt x="5454" y="119761"/>
                    <a:pt x="5714" y="119761"/>
                    <a:pt x="5974" y="119761"/>
                  </a:cubicBezTo>
                  <a:cubicBezTo>
                    <a:pt x="6233" y="120000"/>
                    <a:pt x="6233" y="120000"/>
                    <a:pt x="6493" y="120000"/>
                  </a:cubicBezTo>
                  <a:cubicBezTo>
                    <a:pt x="7012" y="120000"/>
                    <a:pt x="7532" y="120000"/>
                    <a:pt x="8051" y="120000"/>
                  </a:cubicBezTo>
                  <a:lnTo>
                    <a:pt x="8051" y="120000"/>
                  </a:lnTo>
                  <a:lnTo>
                    <a:pt x="8051" y="120000"/>
                  </a:lnTo>
                  <a:lnTo>
                    <a:pt x="81818" y="120000"/>
                  </a:lnTo>
                  <a:lnTo>
                    <a:pt x="97922" y="120000"/>
                  </a:lnTo>
                  <a:lnTo>
                    <a:pt x="111948" y="120000"/>
                  </a:lnTo>
                  <a:cubicBezTo>
                    <a:pt x="116363" y="120000"/>
                    <a:pt x="119999" y="116666"/>
                    <a:pt x="119999" y="112619"/>
                  </a:cubicBezTo>
                  <a:cubicBezTo>
                    <a:pt x="119999" y="108571"/>
                    <a:pt x="116363" y="105238"/>
                    <a:pt x="111948" y="105238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_4">
  <p:cSld name="Intercalaire_4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5" name="Google Shape;315;p27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6" name="Google Shape;316;p27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17" name="Google Shape;317;p27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8" name="Google Shape;318;p27"/>
          <p:cNvSpPr txBox="1">
            <a:spLocks noGrp="1"/>
          </p:cNvSpPr>
          <p:nvPr>
            <p:ph type="title"/>
          </p:nvPr>
        </p:nvSpPr>
        <p:spPr>
          <a:xfrm>
            <a:off x="539750" y="179387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sz="2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Titre_5">
  <p:cSld name="Chapitre_Titre_5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1" name="Google Shape;321;p28"/>
          <p:cNvSpPr txBox="1">
            <a:spLocks noGrp="1"/>
          </p:cNvSpPr>
          <p:nvPr>
            <p:ph type="title"/>
          </p:nvPr>
        </p:nvSpPr>
        <p:spPr>
          <a:xfrm>
            <a:off x="539750" y="179387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2" name="Google Shape;322;p28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3" name="Google Shape;323;p28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24" name="Google Shape;324;p28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325" name="Google Shape;325;p28"/>
          <p:cNvGrpSpPr/>
          <p:nvPr/>
        </p:nvGrpSpPr>
        <p:grpSpPr>
          <a:xfrm>
            <a:off x="3423584" y="511479"/>
            <a:ext cx="2296833" cy="3657601"/>
            <a:chOff x="1144588" y="4370388"/>
            <a:chExt cx="420688" cy="669926"/>
          </a:xfrm>
        </p:grpSpPr>
        <p:sp>
          <p:nvSpPr>
            <p:cNvPr id="326" name="Google Shape;326;p28"/>
            <p:cNvSpPr/>
            <p:nvPr/>
          </p:nvSpPr>
          <p:spPr>
            <a:xfrm>
              <a:off x="1147763" y="4370388"/>
              <a:ext cx="374650" cy="3492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89" y="120000"/>
                  </a:moveTo>
                  <a:lnTo>
                    <a:pt x="9789" y="120000"/>
                  </a:lnTo>
                  <a:lnTo>
                    <a:pt x="9789" y="120000"/>
                  </a:lnTo>
                  <a:cubicBezTo>
                    <a:pt x="12631" y="120000"/>
                    <a:pt x="15157" y="118666"/>
                    <a:pt x="17052" y="116666"/>
                  </a:cubicBezTo>
                  <a:cubicBezTo>
                    <a:pt x="27789" y="107666"/>
                    <a:pt x="41684" y="102666"/>
                    <a:pt x="56210" y="102666"/>
                  </a:cubicBezTo>
                  <a:cubicBezTo>
                    <a:pt x="63789" y="102666"/>
                    <a:pt x="71052" y="104000"/>
                    <a:pt x="78000" y="106333"/>
                  </a:cubicBezTo>
                  <a:cubicBezTo>
                    <a:pt x="77368" y="102000"/>
                    <a:pt x="78315" y="97666"/>
                    <a:pt x="80526" y="94000"/>
                  </a:cubicBezTo>
                  <a:cubicBezTo>
                    <a:pt x="82105" y="91333"/>
                    <a:pt x="84315" y="89000"/>
                    <a:pt x="86842" y="87666"/>
                  </a:cubicBezTo>
                  <a:cubicBezTo>
                    <a:pt x="77052" y="83666"/>
                    <a:pt x="66631" y="81666"/>
                    <a:pt x="56210" y="81666"/>
                  </a:cubicBezTo>
                  <a:cubicBezTo>
                    <a:pt x="43263" y="81666"/>
                    <a:pt x="30631" y="84666"/>
                    <a:pt x="19578" y="90333"/>
                  </a:cubicBezTo>
                  <a:lnTo>
                    <a:pt x="19894" y="20666"/>
                  </a:lnTo>
                  <a:lnTo>
                    <a:pt x="110210" y="20666"/>
                  </a:lnTo>
                  <a:cubicBezTo>
                    <a:pt x="115578" y="20666"/>
                    <a:pt x="120000" y="16000"/>
                    <a:pt x="120000" y="10000"/>
                  </a:cubicBezTo>
                  <a:cubicBezTo>
                    <a:pt x="120000" y="4333"/>
                    <a:pt x="115578" y="0"/>
                    <a:pt x="110210" y="0"/>
                  </a:cubicBezTo>
                  <a:lnTo>
                    <a:pt x="9789" y="0"/>
                  </a:lnTo>
                  <a:cubicBezTo>
                    <a:pt x="9789" y="0"/>
                    <a:pt x="9789" y="0"/>
                    <a:pt x="9789" y="0"/>
                  </a:cubicBezTo>
                  <a:lnTo>
                    <a:pt x="9789" y="0"/>
                  </a:lnTo>
                  <a:cubicBezTo>
                    <a:pt x="9789" y="0"/>
                    <a:pt x="9789" y="0"/>
                    <a:pt x="9789" y="0"/>
                  </a:cubicBezTo>
                  <a:lnTo>
                    <a:pt x="9789" y="0"/>
                  </a:lnTo>
                  <a:cubicBezTo>
                    <a:pt x="4421" y="0"/>
                    <a:pt x="0" y="4333"/>
                    <a:pt x="0" y="10000"/>
                  </a:cubicBezTo>
                  <a:cubicBezTo>
                    <a:pt x="0" y="10666"/>
                    <a:pt x="0" y="11333"/>
                    <a:pt x="0" y="12000"/>
                  </a:cubicBezTo>
                  <a:lnTo>
                    <a:pt x="0" y="109666"/>
                  </a:lnTo>
                  <a:cubicBezTo>
                    <a:pt x="0" y="109666"/>
                    <a:pt x="0" y="110000"/>
                    <a:pt x="0" y="110000"/>
                  </a:cubicBezTo>
                  <a:cubicBezTo>
                    <a:pt x="0" y="110333"/>
                    <a:pt x="0" y="110666"/>
                    <a:pt x="0" y="110666"/>
                  </a:cubicBezTo>
                  <a:cubicBezTo>
                    <a:pt x="315" y="116000"/>
                    <a:pt x="4736" y="120000"/>
                    <a:pt x="9789" y="12000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1144588" y="4641851"/>
              <a:ext cx="420688" cy="398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491" y="1751"/>
                  </a:moveTo>
                  <a:lnTo>
                    <a:pt x="90491" y="1751"/>
                  </a:lnTo>
                  <a:cubicBezTo>
                    <a:pt x="88524" y="291"/>
                    <a:pt x="85995" y="0"/>
                    <a:pt x="83747" y="291"/>
                  </a:cubicBezTo>
                  <a:cubicBezTo>
                    <a:pt x="81779" y="875"/>
                    <a:pt x="79812" y="2335"/>
                    <a:pt x="78407" y="4379"/>
                  </a:cubicBezTo>
                  <a:cubicBezTo>
                    <a:pt x="76721" y="7007"/>
                    <a:pt x="76721" y="10218"/>
                    <a:pt x="77845" y="12846"/>
                  </a:cubicBezTo>
                  <a:cubicBezTo>
                    <a:pt x="78407" y="14598"/>
                    <a:pt x="79531" y="16058"/>
                    <a:pt x="81217" y="16934"/>
                  </a:cubicBezTo>
                  <a:cubicBezTo>
                    <a:pt x="94426" y="25985"/>
                    <a:pt x="102295" y="40000"/>
                    <a:pt x="102295" y="54890"/>
                  </a:cubicBezTo>
                  <a:cubicBezTo>
                    <a:pt x="102295" y="80583"/>
                    <a:pt x="79250" y="101605"/>
                    <a:pt x="50866" y="101605"/>
                  </a:cubicBezTo>
                  <a:cubicBezTo>
                    <a:pt x="37377" y="101605"/>
                    <a:pt x="25011" y="96934"/>
                    <a:pt x="15175" y="88759"/>
                  </a:cubicBezTo>
                  <a:cubicBezTo>
                    <a:pt x="11522" y="85547"/>
                    <a:pt x="5901" y="86131"/>
                    <a:pt x="2810" y="89927"/>
                  </a:cubicBezTo>
                  <a:cubicBezTo>
                    <a:pt x="0" y="93722"/>
                    <a:pt x="562" y="99562"/>
                    <a:pt x="3934" y="102773"/>
                  </a:cubicBezTo>
                  <a:cubicBezTo>
                    <a:pt x="16861" y="113868"/>
                    <a:pt x="33442" y="120000"/>
                    <a:pt x="50866" y="120000"/>
                  </a:cubicBezTo>
                  <a:cubicBezTo>
                    <a:pt x="88805" y="120000"/>
                    <a:pt x="120000" y="90802"/>
                    <a:pt x="120000" y="54890"/>
                  </a:cubicBezTo>
                  <a:cubicBezTo>
                    <a:pt x="120000" y="33576"/>
                    <a:pt x="109039" y="13722"/>
                    <a:pt x="90491" y="1751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Image_5">
  <p:cSld name="Chapitre_Image_5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/>
          <p:nvPr/>
        </p:nvSpPr>
        <p:spPr>
          <a:xfrm>
            <a:off x="180000" y="180000"/>
            <a:ext cx="5796000" cy="4320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29"/>
          <p:cNvSpPr txBox="1">
            <a:spLocks noGrp="1"/>
          </p:cNvSpPr>
          <p:nvPr>
            <p:ph type="title"/>
          </p:nvPr>
        </p:nvSpPr>
        <p:spPr>
          <a:xfrm>
            <a:off x="539751" y="179387"/>
            <a:ext cx="50760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1" name="Google Shape;331;p29"/>
          <p:cNvSpPr>
            <a:spLocks noGrp="1"/>
          </p:cNvSpPr>
          <p:nvPr>
            <p:ph type="pic" idx="2"/>
          </p:nvPr>
        </p:nvSpPr>
        <p:spPr>
          <a:xfrm>
            <a:off x="6156000" y="180000"/>
            <a:ext cx="2808000" cy="4320563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2" name="Google Shape;332;p29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3" name="Google Shape;333;p29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34" name="Google Shape;334;p29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335" name="Google Shape;335;p29"/>
          <p:cNvGrpSpPr/>
          <p:nvPr/>
        </p:nvGrpSpPr>
        <p:grpSpPr>
          <a:xfrm>
            <a:off x="1929584" y="511479"/>
            <a:ext cx="2296833" cy="3657601"/>
            <a:chOff x="1144588" y="4370388"/>
            <a:chExt cx="420688" cy="669926"/>
          </a:xfrm>
        </p:grpSpPr>
        <p:sp>
          <p:nvSpPr>
            <p:cNvPr id="336" name="Google Shape;336;p29"/>
            <p:cNvSpPr/>
            <p:nvPr/>
          </p:nvSpPr>
          <p:spPr>
            <a:xfrm>
              <a:off x="1147763" y="4370388"/>
              <a:ext cx="374650" cy="3492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89" y="120000"/>
                  </a:moveTo>
                  <a:lnTo>
                    <a:pt x="9789" y="120000"/>
                  </a:lnTo>
                  <a:lnTo>
                    <a:pt x="9789" y="120000"/>
                  </a:lnTo>
                  <a:cubicBezTo>
                    <a:pt x="12631" y="120000"/>
                    <a:pt x="15157" y="118666"/>
                    <a:pt x="17052" y="116666"/>
                  </a:cubicBezTo>
                  <a:cubicBezTo>
                    <a:pt x="27789" y="107666"/>
                    <a:pt x="41684" y="102666"/>
                    <a:pt x="56210" y="102666"/>
                  </a:cubicBezTo>
                  <a:cubicBezTo>
                    <a:pt x="63789" y="102666"/>
                    <a:pt x="71052" y="104000"/>
                    <a:pt x="78000" y="106333"/>
                  </a:cubicBezTo>
                  <a:cubicBezTo>
                    <a:pt x="77368" y="102000"/>
                    <a:pt x="78315" y="97666"/>
                    <a:pt x="80526" y="94000"/>
                  </a:cubicBezTo>
                  <a:cubicBezTo>
                    <a:pt x="82105" y="91333"/>
                    <a:pt x="84315" y="89000"/>
                    <a:pt x="86842" y="87666"/>
                  </a:cubicBezTo>
                  <a:cubicBezTo>
                    <a:pt x="77052" y="83666"/>
                    <a:pt x="66631" y="81666"/>
                    <a:pt x="56210" y="81666"/>
                  </a:cubicBezTo>
                  <a:cubicBezTo>
                    <a:pt x="43263" y="81666"/>
                    <a:pt x="30631" y="84666"/>
                    <a:pt x="19578" y="90333"/>
                  </a:cubicBezTo>
                  <a:lnTo>
                    <a:pt x="19894" y="20666"/>
                  </a:lnTo>
                  <a:lnTo>
                    <a:pt x="110210" y="20666"/>
                  </a:lnTo>
                  <a:cubicBezTo>
                    <a:pt x="115578" y="20666"/>
                    <a:pt x="120000" y="16000"/>
                    <a:pt x="120000" y="10000"/>
                  </a:cubicBezTo>
                  <a:cubicBezTo>
                    <a:pt x="120000" y="4333"/>
                    <a:pt x="115578" y="0"/>
                    <a:pt x="110210" y="0"/>
                  </a:cubicBezTo>
                  <a:lnTo>
                    <a:pt x="9789" y="0"/>
                  </a:lnTo>
                  <a:cubicBezTo>
                    <a:pt x="9789" y="0"/>
                    <a:pt x="9789" y="0"/>
                    <a:pt x="9789" y="0"/>
                  </a:cubicBezTo>
                  <a:lnTo>
                    <a:pt x="9789" y="0"/>
                  </a:lnTo>
                  <a:cubicBezTo>
                    <a:pt x="9789" y="0"/>
                    <a:pt x="9789" y="0"/>
                    <a:pt x="9789" y="0"/>
                  </a:cubicBezTo>
                  <a:lnTo>
                    <a:pt x="9789" y="0"/>
                  </a:lnTo>
                  <a:cubicBezTo>
                    <a:pt x="4421" y="0"/>
                    <a:pt x="0" y="4333"/>
                    <a:pt x="0" y="10000"/>
                  </a:cubicBezTo>
                  <a:cubicBezTo>
                    <a:pt x="0" y="10666"/>
                    <a:pt x="0" y="11333"/>
                    <a:pt x="0" y="12000"/>
                  </a:cubicBezTo>
                  <a:lnTo>
                    <a:pt x="0" y="109666"/>
                  </a:lnTo>
                  <a:cubicBezTo>
                    <a:pt x="0" y="109666"/>
                    <a:pt x="0" y="110000"/>
                    <a:pt x="0" y="110000"/>
                  </a:cubicBezTo>
                  <a:cubicBezTo>
                    <a:pt x="0" y="110333"/>
                    <a:pt x="0" y="110666"/>
                    <a:pt x="0" y="110666"/>
                  </a:cubicBezTo>
                  <a:cubicBezTo>
                    <a:pt x="315" y="116000"/>
                    <a:pt x="4736" y="120000"/>
                    <a:pt x="9789" y="12000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1144588" y="4641851"/>
              <a:ext cx="420688" cy="398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491" y="1751"/>
                  </a:moveTo>
                  <a:lnTo>
                    <a:pt x="90491" y="1751"/>
                  </a:lnTo>
                  <a:cubicBezTo>
                    <a:pt x="88524" y="291"/>
                    <a:pt x="85995" y="0"/>
                    <a:pt x="83747" y="291"/>
                  </a:cubicBezTo>
                  <a:cubicBezTo>
                    <a:pt x="81779" y="875"/>
                    <a:pt x="79812" y="2335"/>
                    <a:pt x="78407" y="4379"/>
                  </a:cubicBezTo>
                  <a:cubicBezTo>
                    <a:pt x="76721" y="7007"/>
                    <a:pt x="76721" y="10218"/>
                    <a:pt x="77845" y="12846"/>
                  </a:cubicBezTo>
                  <a:cubicBezTo>
                    <a:pt x="78407" y="14598"/>
                    <a:pt x="79531" y="16058"/>
                    <a:pt x="81217" y="16934"/>
                  </a:cubicBezTo>
                  <a:cubicBezTo>
                    <a:pt x="94426" y="25985"/>
                    <a:pt x="102295" y="40000"/>
                    <a:pt x="102295" y="54890"/>
                  </a:cubicBezTo>
                  <a:cubicBezTo>
                    <a:pt x="102295" y="80583"/>
                    <a:pt x="79250" y="101605"/>
                    <a:pt x="50866" y="101605"/>
                  </a:cubicBezTo>
                  <a:cubicBezTo>
                    <a:pt x="37377" y="101605"/>
                    <a:pt x="25011" y="96934"/>
                    <a:pt x="15175" y="88759"/>
                  </a:cubicBezTo>
                  <a:cubicBezTo>
                    <a:pt x="11522" y="85547"/>
                    <a:pt x="5901" y="86131"/>
                    <a:pt x="2810" y="89927"/>
                  </a:cubicBezTo>
                  <a:cubicBezTo>
                    <a:pt x="0" y="93722"/>
                    <a:pt x="562" y="99562"/>
                    <a:pt x="3934" y="102773"/>
                  </a:cubicBezTo>
                  <a:cubicBezTo>
                    <a:pt x="16861" y="113868"/>
                    <a:pt x="33442" y="120000"/>
                    <a:pt x="50866" y="120000"/>
                  </a:cubicBezTo>
                  <a:cubicBezTo>
                    <a:pt x="88805" y="120000"/>
                    <a:pt x="120000" y="90802"/>
                    <a:pt x="120000" y="54890"/>
                  </a:cubicBezTo>
                  <a:cubicBezTo>
                    <a:pt x="120000" y="33576"/>
                    <a:pt x="109039" y="13722"/>
                    <a:pt x="90491" y="1751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_5">
  <p:cSld name="Intercalaire_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p30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1" name="Google Shape;341;p30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42" name="Google Shape;342;p30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3" name="Google Shape;343;p30"/>
          <p:cNvSpPr txBox="1">
            <a:spLocks noGrp="1"/>
          </p:cNvSpPr>
          <p:nvPr>
            <p:ph type="title"/>
          </p:nvPr>
        </p:nvSpPr>
        <p:spPr>
          <a:xfrm>
            <a:off x="539750" y="179388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sz="2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maire_A">
  <p:cSld name="Sommaire_A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dt" idx="10"/>
          </p:nvPr>
        </p:nvSpPr>
        <p:spPr>
          <a:xfrm>
            <a:off x="0" y="4684712"/>
            <a:ext cx="539750" cy="45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ftr" idx="11"/>
          </p:nvPr>
        </p:nvSpPr>
        <p:spPr>
          <a:xfrm>
            <a:off x="0" y="4684712"/>
            <a:ext cx="539750" cy="45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0" y="4684713"/>
            <a:ext cx="53975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539750" y="2"/>
            <a:ext cx="8101013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erdana"/>
              <a:buNone/>
              <a:defRPr sz="3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539750" y="964800"/>
            <a:ext cx="3708400" cy="399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2"/>
          </p:nvPr>
        </p:nvSpPr>
        <p:spPr>
          <a:xfrm>
            <a:off x="4932041" y="964800"/>
            <a:ext cx="3708723" cy="399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>
            <a:off x="2844800" y="720000"/>
            <a:ext cx="3456000" cy="32400"/>
            <a:chOff x="2844800" y="1038225"/>
            <a:chExt cx="3465513" cy="71438"/>
          </a:xfrm>
        </p:grpSpPr>
        <p:sp>
          <p:nvSpPr>
            <p:cNvPr id="51" name="Google Shape;51;p4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Titre_6">
  <p:cSld name="Chapitre_Titre_6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539750" y="179387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8" name="Google Shape;348;p31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49" name="Google Shape;349;p31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0" name="Google Shape;350;p31"/>
          <p:cNvSpPr/>
          <p:nvPr/>
        </p:nvSpPr>
        <p:spPr>
          <a:xfrm>
            <a:off x="3365574" y="513281"/>
            <a:ext cx="2412853" cy="365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3478"/>
                </a:moveTo>
                <a:lnTo>
                  <a:pt x="0" y="63478"/>
                </a:lnTo>
                <a:cubicBezTo>
                  <a:pt x="0" y="96347"/>
                  <a:pt x="23680" y="120000"/>
                  <a:pt x="62793" y="120000"/>
                </a:cubicBezTo>
                <a:cubicBezTo>
                  <a:pt x="94456" y="120000"/>
                  <a:pt x="120000" y="102782"/>
                  <a:pt x="120000" y="81739"/>
                </a:cubicBezTo>
                <a:cubicBezTo>
                  <a:pt x="120000" y="68173"/>
                  <a:pt x="109623" y="56347"/>
                  <a:pt x="93658" y="49565"/>
                </a:cubicBezTo>
                <a:lnTo>
                  <a:pt x="93658" y="49565"/>
                </a:lnTo>
                <a:cubicBezTo>
                  <a:pt x="92328" y="49043"/>
                  <a:pt x="90997" y="48695"/>
                  <a:pt x="89401" y="48695"/>
                </a:cubicBezTo>
                <a:cubicBezTo>
                  <a:pt x="84878" y="48695"/>
                  <a:pt x="81152" y="51130"/>
                  <a:pt x="81152" y="54260"/>
                </a:cubicBezTo>
                <a:cubicBezTo>
                  <a:pt x="81152" y="56000"/>
                  <a:pt x="82483" y="57739"/>
                  <a:pt x="84878" y="58608"/>
                </a:cubicBezTo>
                <a:lnTo>
                  <a:pt x="84878" y="58782"/>
                </a:lnTo>
                <a:cubicBezTo>
                  <a:pt x="96053" y="63652"/>
                  <a:pt x="103503" y="72000"/>
                  <a:pt x="103503" y="81739"/>
                </a:cubicBezTo>
                <a:cubicBezTo>
                  <a:pt x="103503" y="96869"/>
                  <a:pt x="85144" y="109043"/>
                  <a:pt x="62793" y="109043"/>
                </a:cubicBezTo>
                <a:cubicBezTo>
                  <a:pt x="40443" y="109043"/>
                  <a:pt x="22350" y="95304"/>
                  <a:pt x="22350" y="81739"/>
                </a:cubicBezTo>
                <a:cubicBezTo>
                  <a:pt x="22350" y="66608"/>
                  <a:pt x="40443" y="54434"/>
                  <a:pt x="62793" y="54434"/>
                </a:cubicBezTo>
                <a:cubicBezTo>
                  <a:pt x="66784" y="54434"/>
                  <a:pt x="70776" y="54782"/>
                  <a:pt x="74501" y="55478"/>
                </a:cubicBezTo>
                <a:lnTo>
                  <a:pt x="74501" y="55478"/>
                </a:lnTo>
                <a:cubicBezTo>
                  <a:pt x="74501" y="55130"/>
                  <a:pt x="74235" y="54608"/>
                  <a:pt x="74235" y="54260"/>
                </a:cubicBezTo>
                <a:cubicBezTo>
                  <a:pt x="74235" y="50608"/>
                  <a:pt x="77427" y="47478"/>
                  <a:pt x="81951" y="45739"/>
                </a:cubicBezTo>
                <a:cubicBezTo>
                  <a:pt x="75831" y="44347"/>
                  <a:pt x="69445" y="43478"/>
                  <a:pt x="62793" y="43478"/>
                </a:cubicBezTo>
                <a:cubicBezTo>
                  <a:pt x="44168" y="43478"/>
                  <a:pt x="27671" y="49565"/>
                  <a:pt x="17028" y="58782"/>
                </a:cubicBezTo>
                <a:cubicBezTo>
                  <a:pt x="18093" y="52347"/>
                  <a:pt x="20221" y="46086"/>
                  <a:pt x="23414" y="40173"/>
                </a:cubicBezTo>
                <a:lnTo>
                  <a:pt x="23414" y="40173"/>
                </a:lnTo>
                <a:cubicBezTo>
                  <a:pt x="31130" y="26086"/>
                  <a:pt x="47095" y="10608"/>
                  <a:pt x="80088" y="10608"/>
                </a:cubicBezTo>
                <a:cubicBezTo>
                  <a:pt x="87538" y="10608"/>
                  <a:pt x="93126" y="11304"/>
                  <a:pt x="96585" y="12173"/>
                </a:cubicBezTo>
                <a:lnTo>
                  <a:pt x="96585" y="12173"/>
                </a:lnTo>
                <a:cubicBezTo>
                  <a:pt x="97383" y="12173"/>
                  <a:pt x="98181" y="12347"/>
                  <a:pt x="98980" y="12347"/>
                </a:cubicBezTo>
                <a:cubicBezTo>
                  <a:pt x="103503" y="12347"/>
                  <a:pt x="107228" y="9913"/>
                  <a:pt x="107228" y="6956"/>
                </a:cubicBezTo>
                <a:cubicBezTo>
                  <a:pt x="107228" y="4521"/>
                  <a:pt x="104833" y="2434"/>
                  <a:pt x="101374" y="1739"/>
                </a:cubicBezTo>
                <a:lnTo>
                  <a:pt x="101374" y="1739"/>
                </a:lnTo>
                <a:cubicBezTo>
                  <a:pt x="96585" y="869"/>
                  <a:pt x="89401" y="0"/>
                  <a:pt x="80088" y="0"/>
                </a:cubicBezTo>
                <a:cubicBezTo>
                  <a:pt x="11707" y="0"/>
                  <a:pt x="0" y="50260"/>
                  <a:pt x="0" y="63478"/>
                </a:cubicBez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Image_6">
  <p:cSld name="Chapitre_Image_6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/>
          <p:nvPr/>
        </p:nvSpPr>
        <p:spPr>
          <a:xfrm>
            <a:off x="180000" y="180000"/>
            <a:ext cx="5796000" cy="4320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539751" y="179387"/>
            <a:ext cx="50760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4" name="Google Shape;354;p32"/>
          <p:cNvSpPr>
            <a:spLocks noGrp="1"/>
          </p:cNvSpPr>
          <p:nvPr>
            <p:ph type="pic" idx="2"/>
          </p:nvPr>
        </p:nvSpPr>
        <p:spPr>
          <a:xfrm>
            <a:off x="6156000" y="180000"/>
            <a:ext cx="2808000" cy="4320563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5" name="Google Shape;355;p32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6" name="Google Shape;356;p32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57" name="Google Shape;357;p32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8" name="Google Shape;358;p32"/>
          <p:cNvSpPr/>
          <p:nvPr/>
        </p:nvSpPr>
        <p:spPr>
          <a:xfrm>
            <a:off x="1871574" y="513281"/>
            <a:ext cx="2412853" cy="365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63478"/>
                </a:moveTo>
                <a:lnTo>
                  <a:pt x="0" y="63478"/>
                </a:lnTo>
                <a:cubicBezTo>
                  <a:pt x="0" y="96347"/>
                  <a:pt x="23680" y="120000"/>
                  <a:pt x="62793" y="120000"/>
                </a:cubicBezTo>
                <a:cubicBezTo>
                  <a:pt x="94456" y="120000"/>
                  <a:pt x="120000" y="102782"/>
                  <a:pt x="120000" y="81739"/>
                </a:cubicBezTo>
                <a:cubicBezTo>
                  <a:pt x="120000" y="68173"/>
                  <a:pt x="109623" y="56347"/>
                  <a:pt x="93658" y="49565"/>
                </a:cubicBezTo>
                <a:lnTo>
                  <a:pt x="93658" y="49565"/>
                </a:lnTo>
                <a:cubicBezTo>
                  <a:pt x="92328" y="49043"/>
                  <a:pt x="90997" y="48695"/>
                  <a:pt x="89401" y="48695"/>
                </a:cubicBezTo>
                <a:cubicBezTo>
                  <a:pt x="84878" y="48695"/>
                  <a:pt x="81152" y="51130"/>
                  <a:pt x="81152" y="54260"/>
                </a:cubicBezTo>
                <a:cubicBezTo>
                  <a:pt x="81152" y="56000"/>
                  <a:pt x="82483" y="57739"/>
                  <a:pt x="84878" y="58608"/>
                </a:cubicBezTo>
                <a:lnTo>
                  <a:pt x="84878" y="58782"/>
                </a:lnTo>
                <a:cubicBezTo>
                  <a:pt x="96053" y="63652"/>
                  <a:pt x="103503" y="72000"/>
                  <a:pt x="103503" y="81739"/>
                </a:cubicBezTo>
                <a:cubicBezTo>
                  <a:pt x="103503" y="96869"/>
                  <a:pt x="85144" y="109043"/>
                  <a:pt x="62793" y="109043"/>
                </a:cubicBezTo>
                <a:cubicBezTo>
                  <a:pt x="40443" y="109043"/>
                  <a:pt x="22350" y="95304"/>
                  <a:pt x="22350" y="81739"/>
                </a:cubicBezTo>
                <a:cubicBezTo>
                  <a:pt x="22350" y="66608"/>
                  <a:pt x="40443" y="54434"/>
                  <a:pt x="62793" y="54434"/>
                </a:cubicBezTo>
                <a:cubicBezTo>
                  <a:pt x="66784" y="54434"/>
                  <a:pt x="70776" y="54782"/>
                  <a:pt x="74501" y="55478"/>
                </a:cubicBezTo>
                <a:lnTo>
                  <a:pt x="74501" y="55478"/>
                </a:lnTo>
                <a:cubicBezTo>
                  <a:pt x="74501" y="55130"/>
                  <a:pt x="74235" y="54608"/>
                  <a:pt x="74235" y="54260"/>
                </a:cubicBezTo>
                <a:cubicBezTo>
                  <a:pt x="74235" y="50608"/>
                  <a:pt x="77427" y="47478"/>
                  <a:pt x="81951" y="45739"/>
                </a:cubicBezTo>
                <a:cubicBezTo>
                  <a:pt x="75831" y="44347"/>
                  <a:pt x="69445" y="43478"/>
                  <a:pt x="62793" y="43478"/>
                </a:cubicBezTo>
                <a:cubicBezTo>
                  <a:pt x="44168" y="43478"/>
                  <a:pt x="27671" y="49565"/>
                  <a:pt x="17028" y="58782"/>
                </a:cubicBezTo>
                <a:cubicBezTo>
                  <a:pt x="18093" y="52347"/>
                  <a:pt x="20221" y="46086"/>
                  <a:pt x="23414" y="40173"/>
                </a:cubicBezTo>
                <a:lnTo>
                  <a:pt x="23414" y="40173"/>
                </a:lnTo>
                <a:cubicBezTo>
                  <a:pt x="31130" y="26086"/>
                  <a:pt x="47095" y="10608"/>
                  <a:pt x="80088" y="10608"/>
                </a:cubicBezTo>
                <a:cubicBezTo>
                  <a:pt x="87538" y="10608"/>
                  <a:pt x="93126" y="11304"/>
                  <a:pt x="96585" y="12173"/>
                </a:cubicBezTo>
                <a:lnTo>
                  <a:pt x="96585" y="12173"/>
                </a:lnTo>
                <a:cubicBezTo>
                  <a:pt x="97383" y="12173"/>
                  <a:pt x="98181" y="12347"/>
                  <a:pt x="98980" y="12347"/>
                </a:cubicBezTo>
                <a:cubicBezTo>
                  <a:pt x="103503" y="12347"/>
                  <a:pt x="107228" y="9913"/>
                  <a:pt x="107228" y="6956"/>
                </a:cubicBezTo>
                <a:cubicBezTo>
                  <a:pt x="107228" y="4521"/>
                  <a:pt x="104833" y="2434"/>
                  <a:pt x="101374" y="1739"/>
                </a:cubicBezTo>
                <a:lnTo>
                  <a:pt x="101374" y="1739"/>
                </a:lnTo>
                <a:cubicBezTo>
                  <a:pt x="96585" y="869"/>
                  <a:pt x="89401" y="0"/>
                  <a:pt x="80088" y="0"/>
                </a:cubicBezTo>
                <a:cubicBezTo>
                  <a:pt x="11707" y="0"/>
                  <a:pt x="0" y="50260"/>
                  <a:pt x="0" y="63478"/>
                </a:cubicBez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_6">
  <p:cSld name="Intercalaire_6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33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2" name="Google Shape;362;p33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63" name="Google Shape;363;p33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4" name="Google Shape;364;p33"/>
          <p:cNvSpPr txBox="1">
            <a:spLocks noGrp="1"/>
          </p:cNvSpPr>
          <p:nvPr>
            <p:ph type="title"/>
          </p:nvPr>
        </p:nvSpPr>
        <p:spPr>
          <a:xfrm>
            <a:off x="539750" y="179388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sz="2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Titre_7">
  <p:cSld name="Chapitre_Titre_7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7" name="Google Shape;367;p34"/>
          <p:cNvSpPr txBox="1">
            <a:spLocks noGrp="1"/>
          </p:cNvSpPr>
          <p:nvPr>
            <p:ph type="title"/>
          </p:nvPr>
        </p:nvSpPr>
        <p:spPr>
          <a:xfrm>
            <a:off x="539750" y="179387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8" name="Google Shape;368;p34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9" name="Google Shape;369;p34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70" name="Google Shape;370;p34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371" name="Google Shape;371;p34"/>
          <p:cNvGrpSpPr/>
          <p:nvPr/>
        </p:nvGrpSpPr>
        <p:grpSpPr>
          <a:xfrm>
            <a:off x="3547118" y="527682"/>
            <a:ext cx="2049762" cy="3625199"/>
            <a:chOff x="5468938" y="4368801"/>
            <a:chExt cx="384175" cy="679450"/>
          </a:xfrm>
        </p:grpSpPr>
        <p:sp>
          <p:nvSpPr>
            <p:cNvPr id="372" name="Google Shape;372;p34"/>
            <p:cNvSpPr/>
            <p:nvPr/>
          </p:nvSpPr>
          <p:spPr>
            <a:xfrm>
              <a:off x="5468938" y="4368801"/>
              <a:ext cx="384175" cy="603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210" y="0"/>
                  </a:moveTo>
                  <a:lnTo>
                    <a:pt x="110210" y="0"/>
                  </a:lnTo>
                  <a:lnTo>
                    <a:pt x="9789" y="0"/>
                  </a:lnTo>
                  <a:cubicBezTo>
                    <a:pt x="4421" y="0"/>
                    <a:pt x="0" y="25573"/>
                    <a:pt x="0" y="59016"/>
                  </a:cubicBezTo>
                  <a:cubicBezTo>
                    <a:pt x="0" y="92459"/>
                    <a:pt x="4421" y="120000"/>
                    <a:pt x="9789" y="120000"/>
                  </a:cubicBezTo>
                  <a:lnTo>
                    <a:pt x="110210" y="120000"/>
                  </a:lnTo>
                  <a:cubicBezTo>
                    <a:pt x="115578" y="120000"/>
                    <a:pt x="120000" y="92459"/>
                    <a:pt x="120000" y="59016"/>
                  </a:cubicBezTo>
                  <a:cubicBezTo>
                    <a:pt x="120000" y="25573"/>
                    <a:pt x="115578" y="0"/>
                    <a:pt x="110210" y="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473701" y="4452938"/>
              <a:ext cx="355600" cy="5953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35" y="110264"/>
                  </a:moveTo>
                  <a:lnTo>
                    <a:pt x="2735" y="110264"/>
                  </a:lnTo>
                  <a:cubicBezTo>
                    <a:pt x="0" y="113245"/>
                    <a:pt x="2051" y="117019"/>
                    <a:pt x="7521" y="118410"/>
                  </a:cubicBezTo>
                  <a:cubicBezTo>
                    <a:pt x="12649" y="120000"/>
                    <a:pt x="19145" y="118807"/>
                    <a:pt x="21880" y="115629"/>
                  </a:cubicBezTo>
                  <a:lnTo>
                    <a:pt x="119999" y="0"/>
                  </a:lnTo>
                  <a:lnTo>
                    <a:pt x="95726" y="0"/>
                  </a:lnTo>
                  <a:lnTo>
                    <a:pt x="2735" y="110264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Image_7">
  <p:cSld name="Chapitre_Image_7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/>
          <p:cNvSpPr/>
          <p:nvPr/>
        </p:nvSpPr>
        <p:spPr>
          <a:xfrm>
            <a:off x="180000" y="180000"/>
            <a:ext cx="5796000" cy="432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Google Shape;376;p35"/>
          <p:cNvSpPr txBox="1">
            <a:spLocks noGrp="1"/>
          </p:cNvSpPr>
          <p:nvPr>
            <p:ph type="title"/>
          </p:nvPr>
        </p:nvSpPr>
        <p:spPr>
          <a:xfrm>
            <a:off x="539751" y="179387"/>
            <a:ext cx="50760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7" name="Google Shape;377;p35"/>
          <p:cNvSpPr>
            <a:spLocks noGrp="1"/>
          </p:cNvSpPr>
          <p:nvPr>
            <p:ph type="pic" idx="2"/>
          </p:nvPr>
        </p:nvSpPr>
        <p:spPr>
          <a:xfrm>
            <a:off x="6156000" y="180000"/>
            <a:ext cx="2808000" cy="4320563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8" name="Google Shape;378;p35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9" name="Google Shape;379;p35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80" name="Google Shape;380;p35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381" name="Google Shape;381;p35"/>
          <p:cNvGrpSpPr/>
          <p:nvPr/>
        </p:nvGrpSpPr>
        <p:grpSpPr>
          <a:xfrm>
            <a:off x="2053118" y="527682"/>
            <a:ext cx="2049762" cy="3625199"/>
            <a:chOff x="5468938" y="4368801"/>
            <a:chExt cx="384175" cy="679450"/>
          </a:xfrm>
        </p:grpSpPr>
        <p:sp>
          <p:nvSpPr>
            <p:cNvPr id="382" name="Google Shape;382;p35"/>
            <p:cNvSpPr/>
            <p:nvPr/>
          </p:nvSpPr>
          <p:spPr>
            <a:xfrm>
              <a:off x="5468938" y="4368801"/>
              <a:ext cx="384175" cy="603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210" y="0"/>
                  </a:moveTo>
                  <a:lnTo>
                    <a:pt x="110210" y="0"/>
                  </a:lnTo>
                  <a:lnTo>
                    <a:pt x="9789" y="0"/>
                  </a:lnTo>
                  <a:cubicBezTo>
                    <a:pt x="4421" y="0"/>
                    <a:pt x="0" y="25573"/>
                    <a:pt x="0" y="59016"/>
                  </a:cubicBezTo>
                  <a:cubicBezTo>
                    <a:pt x="0" y="92459"/>
                    <a:pt x="4421" y="120000"/>
                    <a:pt x="9789" y="120000"/>
                  </a:cubicBezTo>
                  <a:lnTo>
                    <a:pt x="110210" y="120000"/>
                  </a:lnTo>
                  <a:cubicBezTo>
                    <a:pt x="115578" y="120000"/>
                    <a:pt x="120000" y="92459"/>
                    <a:pt x="120000" y="59016"/>
                  </a:cubicBezTo>
                  <a:cubicBezTo>
                    <a:pt x="120000" y="25573"/>
                    <a:pt x="115578" y="0"/>
                    <a:pt x="110210" y="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5473701" y="4452938"/>
              <a:ext cx="355600" cy="5953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35" y="110264"/>
                  </a:moveTo>
                  <a:lnTo>
                    <a:pt x="2735" y="110264"/>
                  </a:lnTo>
                  <a:cubicBezTo>
                    <a:pt x="0" y="113245"/>
                    <a:pt x="2051" y="117019"/>
                    <a:pt x="7521" y="118410"/>
                  </a:cubicBezTo>
                  <a:cubicBezTo>
                    <a:pt x="12649" y="120000"/>
                    <a:pt x="19145" y="118807"/>
                    <a:pt x="21880" y="115629"/>
                  </a:cubicBezTo>
                  <a:lnTo>
                    <a:pt x="119999" y="0"/>
                  </a:lnTo>
                  <a:lnTo>
                    <a:pt x="95726" y="0"/>
                  </a:lnTo>
                  <a:lnTo>
                    <a:pt x="2735" y="110264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_7">
  <p:cSld name="Intercalaire_7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6" name="Google Shape;386;p36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7" name="Google Shape;387;p36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88" name="Google Shape;388;p36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9" name="Google Shape;389;p36"/>
          <p:cNvSpPr txBox="1">
            <a:spLocks noGrp="1"/>
          </p:cNvSpPr>
          <p:nvPr>
            <p:ph type="title"/>
          </p:nvPr>
        </p:nvSpPr>
        <p:spPr>
          <a:xfrm>
            <a:off x="539750" y="179388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sz="2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Titre_8">
  <p:cSld name="Chapitre_Titre_8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539750" y="179389"/>
            <a:ext cx="8101013" cy="432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3" name="Google Shape;393;p37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395" name="Google Shape;395;p37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6" name="Google Shape;396;p37"/>
          <p:cNvSpPr/>
          <p:nvPr/>
        </p:nvSpPr>
        <p:spPr>
          <a:xfrm>
            <a:off x="3342839" y="450281"/>
            <a:ext cx="2458322" cy="378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407" y="76949"/>
                </a:moveTo>
                <a:lnTo>
                  <a:pt x="118407" y="76949"/>
                </a:lnTo>
                <a:cubicBezTo>
                  <a:pt x="117610" y="74576"/>
                  <a:pt x="114424" y="72881"/>
                  <a:pt x="110442" y="72881"/>
                </a:cubicBezTo>
                <a:cubicBezTo>
                  <a:pt x="105929" y="72881"/>
                  <a:pt x="102212" y="75254"/>
                  <a:pt x="102212" y="78135"/>
                </a:cubicBezTo>
                <a:cubicBezTo>
                  <a:pt x="102212" y="78644"/>
                  <a:pt x="102212" y="78983"/>
                  <a:pt x="102477" y="79491"/>
                </a:cubicBezTo>
                <a:lnTo>
                  <a:pt x="102477" y="79491"/>
                </a:lnTo>
                <a:cubicBezTo>
                  <a:pt x="103008" y="81016"/>
                  <a:pt x="103274" y="82711"/>
                  <a:pt x="103274" y="84406"/>
                </a:cubicBezTo>
                <a:cubicBezTo>
                  <a:pt x="103274" y="98305"/>
                  <a:pt x="83893" y="109491"/>
                  <a:pt x="60000" y="109491"/>
                </a:cubicBezTo>
                <a:cubicBezTo>
                  <a:pt x="35840" y="109491"/>
                  <a:pt x="16460" y="98305"/>
                  <a:pt x="16460" y="84406"/>
                </a:cubicBezTo>
                <a:cubicBezTo>
                  <a:pt x="16460" y="70677"/>
                  <a:pt x="35840" y="59491"/>
                  <a:pt x="60000" y="59491"/>
                </a:cubicBezTo>
                <a:cubicBezTo>
                  <a:pt x="76460" y="59491"/>
                  <a:pt x="91061" y="64915"/>
                  <a:pt x="98230" y="72881"/>
                </a:cubicBezTo>
                <a:lnTo>
                  <a:pt x="98230" y="72881"/>
                </a:lnTo>
                <a:cubicBezTo>
                  <a:pt x="100884" y="70338"/>
                  <a:pt x="105398" y="68813"/>
                  <a:pt x="110442" y="68813"/>
                </a:cubicBezTo>
                <a:cubicBezTo>
                  <a:pt x="111769" y="68813"/>
                  <a:pt x="112831" y="68813"/>
                  <a:pt x="113893" y="68983"/>
                </a:cubicBezTo>
                <a:cubicBezTo>
                  <a:pt x="108849" y="62881"/>
                  <a:pt x="100884" y="57627"/>
                  <a:pt x="91061" y="54067"/>
                </a:cubicBezTo>
                <a:cubicBezTo>
                  <a:pt x="105132" y="48644"/>
                  <a:pt x="114424" y="39830"/>
                  <a:pt x="114424" y="29661"/>
                </a:cubicBezTo>
                <a:cubicBezTo>
                  <a:pt x="114424" y="13220"/>
                  <a:pt x="90000" y="0"/>
                  <a:pt x="60000" y="0"/>
                </a:cubicBezTo>
                <a:cubicBezTo>
                  <a:pt x="29734" y="0"/>
                  <a:pt x="5309" y="13220"/>
                  <a:pt x="5309" y="29661"/>
                </a:cubicBezTo>
                <a:cubicBezTo>
                  <a:pt x="5309" y="39830"/>
                  <a:pt x="14601" y="48644"/>
                  <a:pt x="28672" y="54067"/>
                </a:cubicBezTo>
                <a:cubicBezTo>
                  <a:pt x="11415" y="60338"/>
                  <a:pt x="0" y="71525"/>
                  <a:pt x="0" y="84406"/>
                </a:cubicBezTo>
                <a:cubicBezTo>
                  <a:pt x="0" y="104067"/>
                  <a:pt x="26814" y="119999"/>
                  <a:pt x="60000" y="119999"/>
                </a:cubicBezTo>
                <a:cubicBezTo>
                  <a:pt x="92920" y="119999"/>
                  <a:pt x="120000" y="104067"/>
                  <a:pt x="120000" y="84406"/>
                </a:cubicBezTo>
                <a:cubicBezTo>
                  <a:pt x="120000" y="81864"/>
                  <a:pt x="119469" y="79322"/>
                  <a:pt x="118407" y="76949"/>
                </a:cubicBezTo>
                <a:close/>
                <a:moveTo>
                  <a:pt x="22035" y="29661"/>
                </a:moveTo>
                <a:lnTo>
                  <a:pt x="22035" y="29661"/>
                </a:lnTo>
                <a:cubicBezTo>
                  <a:pt x="22035" y="18983"/>
                  <a:pt x="39026" y="10338"/>
                  <a:pt x="60000" y="10338"/>
                </a:cubicBezTo>
                <a:cubicBezTo>
                  <a:pt x="80707" y="10338"/>
                  <a:pt x="97699" y="18983"/>
                  <a:pt x="97699" y="29661"/>
                </a:cubicBezTo>
                <a:cubicBezTo>
                  <a:pt x="97699" y="40338"/>
                  <a:pt x="80707" y="48983"/>
                  <a:pt x="60000" y="48983"/>
                </a:cubicBezTo>
                <a:cubicBezTo>
                  <a:pt x="60000" y="48983"/>
                  <a:pt x="60000" y="48983"/>
                  <a:pt x="60000" y="48983"/>
                </a:cubicBezTo>
                <a:lnTo>
                  <a:pt x="60000" y="48983"/>
                </a:lnTo>
                <a:cubicBezTo>
                  <a:pt x="39026" y="48983"/>
                  <a:pt x="22035" y="40338"/>
                  <a:pt x="22035" y="29661"/>
                </a:cubicBez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Image_8">
  <p:cSld name="Chapitre_Image_8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8"/>
          <p:cNvSpPr/>
          <p:nvPr/>
        </p:nvSpPr>
        <p:spPr>
          <a:xfrm>
            <a:off x="179512" y="180000"/>
            <a:ext cx="5796000" cy="4320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9" name="Google Shape;399;p38"/>
          <p:cNvSpPr txBox="1">
            <a:spLocks noGrp="1"/>
          </p:cNvSpPr>
          <p:nvPr>
            <p:ph type="title"/>
          </p:nvPr>
        </p:nvSpPr>
        <p:spPr>
          <a:xfrm>
            <a:off x="539751" y="179387"/>
            <a:ext cx="50760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0" name="Google Shape;400;p38"/>
          <p:cNvSpPr>
            <a:spLocks noGrp="1"/>
          </p:cNvSpPr>
          <p:nvPr>
            <p:ph type="pic" idx="2"/>
          </p:nvPr>
        </p:nvSpPr>
        <p:spPr>
          <a:xfrm>
            <a:off x="6156000" y="180000"/>
            <a:ext cx="2808000" cy="4320563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1" name="Google Shape;401;p38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2" name="Google Shape;402;p38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03" name="Google Shape;403;p38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4" name="Google Shape;404;p38"/>
          <p:cNvSpPr/>
          <p:nvPr/>
        </p:nvSpPr>
        <p:spPr>
          <a:xfrm>
            <a:off x="1848351" y="450281"/>
            <a:ext cx="2458322" cy="378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8407" y="76949"/>
                </a:moveTo>
                <a:lnTo>
                  <a:pt x="118407" y="76949"/>
                </a:lnTo>
                <a:cubicBezTo>
                  <a:pt x="117610" y="74576"/>
                  <a:pt x="114424" y="72881"/>
                  <a:pt x="110442" y="72881"/>
                </a:cubicBezTo>
                <a:cubicBezTo>
                  <a:pt x="105929" y="72881"/>
                  <a:pt x="102212" y="75254"/>
                  <a:pt x="102212" y="78135"/>
                </a:cubicBezTo>
                <a:cubicBezTo>
                  <a:pt x="102212" y="78644"/>
                  <a:pt x="102212" y="78983"/>
                  <a:pt x="102477" y="79491"/>
                </a:cubicBezTo>
                <a:lnTo>
                  <a:pt x="102477" y="79491"/>
                </a:lnTo>
                <a:cubicBezTo>
                  <a:pt x="103008" y="81016"/>
                  <a:pt x="103274" y="82711"/>
                  <a:pt x="103274" y="84406"/>
                </a:cubicBezTo>
                <a:cubicBezTo>
                  <a:pt x="103274" y="98305"/>
                  <a:pt x="83893" y="109491"/>
                  <a:pt x="60000" y="109491"/>
                </a:cubicBezTo>
                <a:cubicBezTo>
                  <a:pt x="35840" y="109491"/>
                  <a:pt x="16460" y="98305"/>
                  <a:pt x="16460" y="84406"/>
                </a:cubicBezTo>
                <a:cubicBezTo>
                  <a:pt x="16460" y="70677"/>
                  <a:pt x="35840" y="59491"/>
                  <a:pt x="60000" y="59491"/>
                </a:cubicBezTo>
                <a:cubicBezTo>
                  <a:pt x="76460" y="59491"/>
                  <a:pt x="91061" y="64915"/>
                  <a:pt x="98230" y="72881"/>
                </a:cubicBezTo>
                <a:lnTo>
                  <a:pt x="98230" y="72881"/>
                </a:lnTo>
                <a:cubicBezTo>
                  <a:pt x="100884" y="70338"/>
                  <a:pt x="105398" y="68813"/>
                  <a:pt x="110442" y="68813"/>
                </a:cubicBezTo>
                <a:cubicBezTo>
                  <a:pt x="111769" y="68813"/>
                  <a:pt x="112831" y="68813"/>
                  <a:pt x="113893" y="68983"/>
                </a:cubicBezTo>
                <a:cubicBezTo>
                  <a:pt x="108849" y="62881"/>
                  <a:pt x="100884" y="57627"/>
                  <a:pt x="91061" y="54067"/>
                </a:cubicBezTo>
                <a:cubicBezTo>
                  <a:pt x="105132" y="48644"/>
                  <a:pt x="114424" y="39830"/>
                  <a:pt x="114424" y="29661"/>
                </a:cubicBezTo>
                <a:cubicBezTo>
                  <a:pt x="114424" y="13220"/>
                  <a:pt x="90000" y="0"/>
                  <a:pt x="60000" y="0"/>
                </a:cubicBezTo>
                <a:cubicBezTo>
                  <a:pt x="29734" y="0"/>
                  <a:pt x="5309" y="13220"/>
                  <a:pt x="5309" y="29661"/>
                </a:cubicBezTo>
                <a:cubicBezTo>
                  <a:pt x="5309" y="39830"/>
                  <a:pt x="14601" y="48644"/>
                  <a:pt x="28672" y="54067"/>
                </a:cubicBezTo>
                <a:cubicBezTo>
                  <a:pt x="11415" y="60338"/>
                  <a:pt x="0" y="71525"/>
                  <a:pt x="0" y="84406"/>
                </a:cubicBezTo>
                <a:cubicBezTo>
                  <a:pt x="0" y="104067"/>
                  <a:pt x="26814" y="119999"/>
                  <a:pt x="60000" y="119999"/>
                </a:cubicBezTo>
                <a:cubicBezTo>
                  <a:pt x="92920" y="119999"/>
                  <a:pt x="120000" y="104067"/>
                  <a:pt x="120000" y="84406"/>
                </a:cubicBezTo>
                <a:cubicBezTo>
                  <a:pt x="120000" y="81864"/>
                  <a:pt x="119469" y="79322"/>
                  <a:pt x="118407" y="76949"/>
                </a:cubicBezTo>
                <a:close/>
                <a:moveTo>
                  <a:pt x="22035" y="29661"/>
                </a:moveTo>
                <a:lnTo>
                  <a:pt x="22035" y="29661"/>
                </a:lnTo>
                <a:cubicBezTo>
                  <a:pt x="22035" y="18983"/>
                  <a:pt x="39026" y="10338"/>
                  <a:pt x="60000" y="10338"/>
                </a:cubicBezTo>
                <a:cubicBezTo>
                  <a:pt x="80707" y="10338"/>
                  <a:pt x="97699" y="18983"/>
                  <a:pt x="97699" y="29661"/>
                </a:cubicBezTo>
                <a:cubicBezTo>
                  <a:pt x="97699" y="40338"/>
                  <a:pt x="80707" y="48983"/>
                  <a:pt x="60000" y="48983"/>
                </a:cubicBezTo>
                <a:cubicBezTo>
                  <a:pt x="60000" y="48983"/>
                  <a:pt x="60000" y="48983"/>
                  <a:pt x="60000" y="48983"/>
                </a:cubicBezTo>
                <a:lnTo>
                  <a:pt x="60000" y="48983"/>
                </a:lnTo>
                <a:cubicBezTo>
                  <a:pt x="39026" y="48983"/>
                  <a:pt x="22035" y="40338"/>
                  <a:pt x="22035" y="29661"/>
                </a:cubicBez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_8">
  <p:cSld name="Intercalaire_8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9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7" name="Google Shape;407;p39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8" name="Google Shape;408;p39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09" name="Google Shape;409;p39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0" name="Google Shape;410;p39"/>
          <p:cNvSpPr txBox="1">
            <a:spLocks noGrp="1"/>
          </p:cNvSpPr>
          <p:nvPr>
            <p:ph type="title"/>
          </p:nvPr>
        </p:nvSpPr>
        <p:spPr>
          <a:xfrm>
            <a:off x="539750" y="179388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sz="2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Titre_9">
  <p:cSld name="Chapitre_Titre_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Google Shape;413;p40"/>
          <p:cNvSpPr txBox="1">
            <a:spLocks noGrp="1"/>
          </p:cNvSpPr>
          <p:nvPr>
            <p:ph type="title"/>
          </p:nvPr>
        </p:nvSpPr>
        <p:spPr>
          <a:xfrm>
            <a:off x="539750" y="179387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4" name="Google Shape;414;p40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5" name="Google Shape;415;p40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16" name="Google Shape;416;p40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7" name="Google Shape;417;p40"/>
          <p:cNvSpPr/>
          <p:nvPr/>
        </p:nvSpPr>
        <p:spPr>
          <a:xfrm>
            <a:off x="3365574" y="513281"/>
            <a:ext cx="2412853" cy="365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6347"/>
                </a:moveTo>
                <a:lnTo>
                  <a:pt x="120000" y="56347"/>
                </a:lnTo>
                <a:cubicBezTo>
                  <a:pt x="120000" y="23304"/>
                  <a:pt x="96053" y="0"/>
                  <a:pt x="56940" y="0"/>
                </a:cubicBezTo>
                <a:cubicBezTo>
                  <a:pt x="25543" y="0"/>
                  <a:pt x="0" y="16869"/>
                  <a:pt x="0" y="37913"/>
                </a:cubicBezTo>
                <a:cubicBezTo>
                  <a:pt x="0" y="51478"/>
                  <a:pt x="10376" y="63304"/>
                  <a:pt x="26341" y="70260"/>
                </a:cubicBezTo>
                <a:lnTo>
                  <a:pt x="26341" y="70086"/>
                </a:lnTo>
                <a:cubicBezTo>
                  <a:pt x="27405" y="70608"/>
                  <a:pt x="29002" y="70956"/>
                  <a:pt x="30598" y="70956"/>
                </a:cubicBezTo>
                <a:cubicBezTo>
                  <a:pt x="35121" y="70956"/>
                  <a:pt x="38847" y="68521"/>
                  <a:pt x="38847" y="65565"/>
                </a:cubicBezTo>
                <a:cubicBezTo>
                  <a:pt x="38847" y="63652"/>
                  <a:pt x="37250" y="61913"/>
                  <a:pt x="35121" y="61043"/>
                </a:cubicBezTo>
                <a:lnTo>
                  <a:pt x="35121" y="61043"/>
                </a:lnTo>
                <a:cubicBezTo>
                  <a:pt x="23946" y="56173"/>
                  <a:pt x="16496" y="47652"/>
                  <a:pt x="16496" y="37913"/>
                </a:cubicBezTo>
                <a:cubicBezTo>
                  <a:pt x="16496" y="22956"/>
                  <a:pt x="34589" y="10608"/>
                  <a:pt x="56940" y="10608"/>
                </a:cubicBezTo>
                <a:cubicBezTo>
                  <a:pt x="79556" y="10608"/>
                  <a:pt x="97649" y="24347"/>
                  <a:pt x="97649" y="37913"/>
                </a:cubicBezTo>
                <a:cubicBezTo>
                  <a:pt x="97649" y="53043"/>
                  <a:pt x="79556" y="65391"/>
                  <a:pt x="56940" y="65391"/>
                </a:cubicBezTo>
                <a:cubicBezTo>
                  <a:pt x="52949" y="65391"/>
                  <a:pt x="48957" y="64869"/>
                  <a:pt x="45232" y="64173"/>
                </a:cubicBezTo>
                <a:lnTo>
                  <a:pt x="45498" y="64173"/>
                </a:lnTo>
                <a:cubicBezTo>
                  <a:pt x="45498" y="64695"/>
                  <a:pt x="45498" y="65043"/>
                  <a:pt x="45498" y="65565"/>
                </a:cubicBezTo>
                <a:cubicBezTo>
                  <a:pt x="45498" y="69217"/>
                  <a:pt x="42572" y="72347"/>
                  <a:pt x="38048" y="73913"/>
                </a:cubicBezTo>
                <a:cubicBezTo>
                  <a:pt x="43902" y="75478"/>
                  <a:pt x="50288" y="76173"/>
                  <a:pt x="56940" y="76173"/>
                </a:cubicBezTo>
                <a:cubicBezTo>
                  <a:pt x="75831" y="76173"/>
                  <a:pt x="92328" y="70260"/>
                  <a:pt x="102705" y="60869"/>
                </a:cubicBezTo>
                <a:cubicBezTo>
                  <a:pt x="101906" y="67304"/>
                  <a:pt x="99778" y="73739"/>
                  <a:pt x="96585" y="79478"/>
                </a:cubicBezTo>
                <a:lnTo>
                  <a:pt x="96585" y="79478"/>
                </a:lnTo>
                <a:cubicBezTo>
                  <a:pt x="88869" y="93739"/>
                  <a:pt x="72904" y="109043"/>
                  <a:pt x="39645" y="109043"/>
                </a:cubicBezTo>
                <a:cubicBezTo>
                  <a:pt x="32195" y="109043"/>
                  <a:pt x="26873" y="108347"/>
                  <a:pt x="23414" y="107652"/>
                </a:cubicBezTo>
                <a:lnTo>
                  <a:pt x="23414" y="107652"/>
                </a:lnTo>
                <a:cubicBezTo>
                  <a:pt x="22616" y="107478"/>
                  <a:pt x="21818" y="107304"/>
                  <a:pt x="20753" y="107304"/>
                </a:cubicBezTo>
                <a:cubicBezTo>
                  <a:pt x="16230" y="107304"/>
                  <a:pt x="12505" y="109739"/>
                  <a:pt x="12505" y="112695"/>
                </a:cubicBezTo>
                <a:cubicBezTo>
                  <a:pt x="12505" y="115304"/>
                  <a:pt x="15166" y="117391"/>
                  <a:pt x="18625" y="117913"/>
                </a:cubicBezTo>
                <a:lnTo>
                  <a:pt x="18359" y="117913"/>
                </a:lnTo>
                <a:cubicBezTo>
                  <a:pt x="23414" y="118956"/>
                  <a:pt x="30598" y="120000"/>
                  <a:pt x="39645" y="120000"/>
                </a:cubicBezTo>
                <a:cubicBezTo>
                  <a:pt x="108292" y="120000"/>
                  <a:pt x="120000" y="69391"/>
                  <a:pt x="120000" y="56347"/>
                </a:cubicBez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maire_B">
  <p:cSld name="Sommaire_B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dt" idx="10"/>
          </p:nvPr>
        </p:nvSpPr>
        <p:spPr>
          <a:xfrm>
            <a:off x="0" y="4684714"/>
            <a:ext cx="539750" cy="45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ftr" idx="11"/>
          </p:nvPr>
        </p:nvSpPr>
        <p:spPr>
          <a:xfrm>
            <a:off x="0" y="4684713"/>
            <a:ext cx="539750" cy="45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0" y="4684713"/>
            <a:ext cx="53975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539750" y="1"/>
            <a:ext cx="8101013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erdana"/>
              <a:buNone/>
              <a:defRPr sz="3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539750" y="1908000"/>
            <a:ext cx="1620000" cy="98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2699972" y="1908000"/>
            <a:ext cx="1620000" cy="98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body" idx="3"/>
          </p:nvPr>
        </p:nvSpPr>
        <p:spPr>
          <a:xfrm>
            <a:off x="4860032" y="1908000"/>
            <a:ext cx="1620000" cy="98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4"/>
          </p:nvPr>
        </p:nvSpPr>
        <p:spPr>
          <a:xfrm>
            <a:off x="7020763" y="1908000"/>
            <a:ext cx="1620000" cy="98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5"/>
          </p:nvPr>
        </p:nvSpPr>
        <p:spPr>
          <a:xfrm>
            <a:off x="539750" y="3960000"/>
            <a:ext cx="1620000" cy="98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body" idx="6"/>
          </p:nvPr>
        </p:nvSpPr>
        <p:spPr>
          <a:xfrm>
            <a:off x="2699972" y="3960000"/>
            <a:ext cx="1620000" cy="98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7"/>
          </p:nvPr>
        </p:nvSpPr>
        <p:spPr>
          <a:xfrm>
            <a:off x="4860032" y="3960000"/>
            <a:ext cx="1620000" cy="98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8"/>
          </p:nvPr>
        </p:nvSpPr>
        <p:spPr>
          <a:xfrm>
            <a:off x="7020763" y="3960000"/>
            <a:ext cx="1620000" cy="98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66" name="Google Shape;66;p5"/>
          <p:cNvGrpSpPr/>
          <p:nvPr/>
        </p:nvGrpSpPr>
        <p:grpSpPr>
          <a:xfrm>
            <a:off x="2844800" y="720000"/>
            <a:ext cx="3456000" cy="32400"/>
            <a:chOff x="2844800" y="1038225"/>
            <a:chExt cx="3465513" cy="71438"/>
          </a:xfrm>
        </p:grpSpPr>
        <p:sp>
          <p:nvSpPr>
            <p:cNvPr id="67" name="Google Shape;67;p5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69" name="Google Shape;69;p5"/>
          <p:cNvSpPr txBox="1">
            <a:spLocks noGrp="1"/>
          </p:cNvSpPr>
          <p:nvPr>
            <p:ph type="body" idx="9"/>
          </p:nvPr>
        </p:nvSpPr>
        <p:spPr>
          <a:xfrm>
            <a:off x="1191600" y="1080000"/>
            <a:ext cx="252000" cy="684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body" idx="13"/>
          </p:nvPr>
        </p:nvSpPr>
        <p:spPr>
          <a:xfrm>
            <a:off x="3275856" y="1080000"/>
            <a:ext cx="468000" cy="68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body" idx="14"/>
          </p:nvPr>
        </p:nvSpPr>
        <p:spPr>
          <a:xfrm>
            <a:off x="5400092" y="1080000"/>
            <a:ext cx="468000" cy="684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15"/>
          </p:nvPr>
        </p:nvSpPr>
        <p:spPr>
          <a:xfrm>
            <a:off x="7560332" y="1080000"/>
            <a:ext cx="468000" cy="684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16"/>
          </p:nvPr>
        </p:nvSpPr>
        <p:spPr>
          <a:xfrm>
            <a:off x="3239852" y="3132000"/>
            <a:ext cx="468000" cy="684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7"/>
          </p:nvPr>
        </p:nvSpPr>
        <p:spPr>
          <a:xfrm>
            <a:off x="5400000" y="3132000"/>
            <a:ext cx="468000" cy="684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18"/>
          </p:nvPr>
        </p:nvSpPr>
        <p:spPr>
          <a:xfrm>
            <a:off x="7560332" y="3132000"/>
            <a:ext cx="468000" cy="6840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9"/>
          </p:nvPr>
        </p:nvSpPr>
        <p:spPr>
          <a:xfrm>
            <a:off x="1115616" y="3132000"/>
            <a:ext cx="468000" cy="6840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Image_9">
  <p:cSld name="Chapitre_Image_9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1"/>
          <p:cNvSpPr/>
          <p:nvPr/>
        </p:nvSpPr>
        <p:spPr>
          <a:xfrm>
            <a:off x="180000" y="180000"/>
            <a:ext cx="5796000" cy="4320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0" name="Google Shape;420;p41"/>
          <p:cNvSpPr txBox="1">
            <a:spLocks noGrp="1"/>
          </p:cNvSpPr>
          <p:nvPr>
            <p:ph type="title"/>
          </p:nvPr>
        </p:nvSpPr>
        <p:spPr>
          <a:xfrm>
            <a:off x="539751" y="179389"/>
            <a:ext cx="5076000" cy="432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1" name="Google Shape;421;p41"/>
          <p:cNvSpPr>
            <a:spLocks noGrp="1"/>
          </p:cNvSpPr>
          <p:nvPr>
            <p:ph type="pic" idx="2"/>
          </p:nvPr>
        </p:nvSpPr>
        <p:spPr>
          <a:xfrm>
            <a:off x="6156000" y="180000"/>
            <a:ext cx="2808000" cy="4320563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2" name="Google Shape;422;p41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3" name="Google Shape;423;p41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24" name="Google Shape;424;p41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5" name="Google Shape;425;p41"/>
          <p:cNvSpPr/>
          <p:nvPr/>
        </p:nvSpPr>
        <p:spPr>
          <a:xfrm>
            <a:off x="1871574" y="513281"/>
            <a:ext cx="2412853" cy="365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56347"/>
                </a:moveTo>
                <a:lnTo>
                  <a:pt x="120000" y="56347"/>
                </a:lnTo>
                <a:cubicBezTo>
                  <a:pt x="120000" y="23304"/>
                  <a:pt x="96053" y="0"/>
                  <a:pt x="56940" y="0"/>
                </a:cubicBezTo>
                <a:cubicBezTo>
                  <a:pt x="25543" y="0"/>
                  <a:pt x="0" y="16869"/>
                  <a:pt x="0" y="37913"/>
                </a:cubicBezTo>
                <a:cubicBezTo>
                  <a:pt x="0" y="51478"/>
                  <a:pt x="10376" y="63304"/>
                  <a:pt x="26341" y="70260"/>
                </a:cubicBezTo>
                <a:lnTo>
                  <a:pt x="26341" y="70086"/>
                </a:lnTo>
                <a:cubicBezTo>
                  <a:pt x="27405" y="70608"/>
                  <a:pt x="29002" y="70956"/>
                  <a:pt x="30598" y="70956"/>
                </a:cubicBezTo>
                <a:cubicBezTo>
                  <a:pt x="35121" y="70956"/>
                  <a:pt x="38847" y="68521"/>
                  <a:pt x="38847" y="65565"/>
                </a:cubicBezTo>
                <a:cubicBezTo>
                  <a:pt x="38847" y="63652"/>
                  <a:pt x="37250" y="61913"/>
                  <a:pt x="35121" y="61043"/>
                </a:cubicBezTo>
                <a:lnTo>
                  <a:pt x="35121" y="61043"/>
                </a:lnTo>
                <a:cubicBezTo>
                  <a:pt x="23946" y="56173"/>
                  <a:pt x="16496" y="47652"/>
                  <a:pt x="16496" y="37913"/>
                </a:cubicBezTo>
                <a:cubicBezTo>
                  <a:pt x="16496" y="22956"/>
                  <a:pt x="34589" y="10608"/>
                  <a:pt x="56940" y="10608"/>
                </a:cubicBezTo>
                <a:cubicBezTo>
                  <a:pt x="79556" y="10608"/>
                  <a:pt x="97649" y="24347"/>
                  <a:pt x="97649" y="37913"/>
                </a:cubicBezTo>
                <a:cubicBezTo>
                  <a:pt x="97649" y="53043"/>
                  <a:pt x="79556" y="65391"/>
                  <a:pt x="56940" y="65391"/>
                </a:cubicBezTo>
                <a:cubicBezTo>
                  <a:pt x="52949" y="65391"/>
                  <a:pt x="48957" y="64869"/>
                  <a:pt x="45232" y="64173"/>
                </a:cubicBezTo>
                <a:lnTo>
                  <a:pt x="45498" y="64173"/>
                </a:lnTo>
                <a:cubicBezTo>
                  <a:pt x="45498" y="64695"/>
                  <a:pt x="45498" y="65043"/>
                  <a:pt x="45498" y="65565"/>
                </a:cubicBezTo>
                <a:cubicBezTo>
                  <a:pt x="45498" y="69217"/>
                  <a:pt x="42572" y="72347"/>
                  <a:pt x="38048" y="73913"/>
                </a:cubicBezTo>
                <a:cubicBezTo>
                  <a:pt x="43902" y="75478"/>
                  <a:pt x="50288" y="76173"/>
                  <a:pt x="56940" y="76173"/>
                </a:cubicBezTo>
                <a:cubicBezTo>
                  <a:pt x="75831" y="76173"/>
                  <a:pt x="92328" y="70260"/>
                  <a:pt x="102705" y="60869"/>
                </a:cubicBezTo>
                <a:cubicBezTo>
                  <a:pt x="101906" y="67304"/>
                  <a:pt x="99778" y="73739"/>
                  <a:pt x="96585" y="79478"/>
                </a:cubicBezTo>
                <a:lnTo>
                  <a:pt x="96585" y="79478"/>
                </a:lnTo>
                <a:cubicBezTo>
                  <a:pt x="88869" y="93739"/>
                  <a:pt x="72904" y="109043"/>
                  <a:pt x="39645" y="109043"/>
                </a:cubicBezTo>
                <a:cubicBezTo>
                  <a:pt x="32195" y="109043"/>
                  <a:pt x="26873" y="108347"/>
                  <a:pt x="23414" y="107652"/>
                </a:cubicBezTo>
                <a:lnTo>
                  <a:pt x="23414" y="107652"/>
                </a:lnTo>
                <a:cubicBezTo>
                  <a:pt x="22616" y="107478"/>
                  <a:pt x="21818" y="107304"/>
                  <a:pt x="20753" y="107304"/>
                </a:cubicBezTo>
                <a:cubicBezTo>
                  <a:pt x="16230" y="107304"/>
                  <a:pt x="12505" y="109739"/>
                  <a:pt x="12505" y="112695"/>
                </a:cubicBezTo>
                <a:cubicBezTo>
                  <a:pt x="12505" y="115304"/>
                  <a:pt x="15166" y="117391"/>
                  <a:pt x="18625" y="117913"/>
                </a:cubicBezTo>
                <a:lnTo>
                  <a:pt x="18359" y="117913"/>
                </a:lnTo>
                <a:cubicBezTo>
                  <a:pt x="23414" y="118956"/>
                  <a:pt x="30598" y="120000"/>
                  <a:pt x="39645" y="120000"/>
                </a:cubicBezTo>
                <a:cubicBezTo>
                  <a:pt x="108292" y="120000"/>
                  <a:pt x="120000" y="69391"/>
                  <a:pt x="120000" y="56347"/>
                </a:cubicBez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_9">
  <p:cSld name="Intercalaire_9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2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8" name="Google Shape;428;p42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9" name="Google Shape;429;p42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30" name="Google Shape;430;p42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1" name="Google Shape;431;p42"/>
          <p:cNvSpPr txBox="1">
            <a:spLocks noGrp="1"/>
          </p:cNvSpPr>
          <p:nvPr>
            <p:ph type="title"/>
          </p:nvPr>
        </p:nvSpPr>
        <p:spPr>
          <a:xfrm>
            <a:off x="539750" y="179388"/>
            <a:ext cx="8101013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sz="2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s">
  <p:cSld name="Dos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3"/>
          <p:cNvSpPr txBox="1">
            <a:spLocks noGrp="1"/>
          </p:cNvSpPr>
          <p:nvPr>
            <p:ph type="dt" idx="10"/>
          </p:nvPr>
        </p:nvSpPr>
        <p:spPr>
          <a:xfrm>
            <a:off x="0" y="4987528"/>
            <a:ext cx="539750" cy="15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4" name="Google Shape;434;p43"/>
          <p:cNvSpPr txBox="1">
            <a:spLocks noGrp="1"/>
          </p:cNvSpPr>
          <p:nvPr>
            <p:ph type="ftr" idx="11"/>
          </p:nvPr>
        </p:nvSpPr>
        <p:spPr>
          <a:xfrm>
            <a:off x="0" y="4987528"/>
            <a:ext cx="539750" cy="15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5" name="Google Shape;435;p43"/>
          <p:cNvSpPr txBox="1">
            <a:spLocks noGrp="1"/>
          </p:cNvSpPr>
          <p:nvPr>
            <p:ph type="sldNum" idx="12"/>
          </p:nvPr>
        </p:nvSpPr>
        <p:spPr>
          <a:xfrm>
            <a:off x="0" y="4987528"/>
            <a:ext cx="539750" cy="15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436" name="Google Shape;436;p43"/>
          <p:cNvSpPr txBox="1">
            <a:spLocks noGrp="1"/>
          </p:cNvSpPr>
          <p:nvPr>
            <p:ph type="title"/>
          </p:nvPr>
        </p:nvSpPr>
        <p:spPr>
          <a:xfrm>
            <a:off x="1" y="4987528"/>
            <a:ext cx="539750" cy="15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Verdana"/>
              <a:buNone/>
              <a:defRPr sz="1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7" name="Google Shape;437;p43"/>
          <p:cNvSpPr txBox="1">
            <a:spLocks noGrp="1"/>
          </p:cNvSpPr>
          <p:nvPr>
            <p:ph type="body" idx="1"/>
          </p:nvPr>
        </p:nvSpPr>
        <p:spPr>
          <a:xfrm>
            <a:off x="539750" y="1254125"/>
            <a:ext cx="8101013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ctr" rtl="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438" name="Google Shape;438;p43"/>
          <p:cNvGrpSpPr/>
          <p:nvPr/>
        </p:nvGrpSpPr>
        <p:grpSpPr>
          <a:xfrm>
            <a:off x="4222800" y="3329911"/>
            <a:ext cx="702000" cy="465975"/>
            <a:chOff x="3941763" y="1277938"/>
            <a:chExt cx="1284287" cy="852487"/>
          </a:xfrm>
        </p:grpSpPr>
        <p:sp>
          <p:nvSpPr>
            <p:cNvPr id="439" name="Google Shape;439;p43"/>
            <p:cNvSpPr/>
            <p:nvPr/>
          </p:nvSpPr>
          <p:spPr>
            <a:xfrm>
              <a:off x="3941763" y="1303338"/>
              <a:ext cx="390525" cy="8016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354" y="509"/>
                  </a:moveTo>
                  <a:lnTo>
                    <a:pt x="116354" y="509"/>
                  </a:lnTo>
                  <a:cubicBezTo>
                    <a:pt x="117083" y="152"/>
                    <a:pt x="117708" y="0"/>
                    <a:pt x="118333" y="0"/>
                  </a:cubicBezTo>
                  <a:cubicBezTo>
                    <a:pt x="119270" y="0"/>
                    <a:pt x="120000" y="458"/>
                    <a:pt x="120000" y="1019"/>
                  </a:cubicBezTo>
                  <a:cubicBezTo>
                    <a:pt x="120000" y="1324"/>
                    <a:pt x="119687" y="1681"/>
                    <a:pt x="119062" y="1987"/>
                  </a:cubicBezTo>
                  <a:cubicBezTo>
                    <a:pt x="93750" y="17324"/>
                    <a:pt x="75416" y="35312"/>
                    <a:pt x="75416" y="60178"/>
                  </a:cubicBezTo>
                  <a:cubicBezTo>
                    <a:pt x="75416" y="85095"/>
                    <a:pt x="93750" y="102675"/>
                    <a:pt x="119062" y="118063"/>
                  </a:cubicBezTo>
                  <a:cubicBezTo>
                    <a:pt x="119687" y="118369"/>
                    <a:pt x="120000" y="118726"/>
                    <a:pt x="120000" y="119031"/>
                  </a:cubicBezTo>
                  <a:cubicBezTo>
                    <a:pt x="120000" y="119541"/>
                    <a:pt x="119270" y="120000"/>
                    <a:pt x="118333" y="120000"/>
                  </a:cubicBezTo>
                  <a:cubicBezTo>
                    <a:pt x="117708" y="120000"/>
                    <a:pt x="117083" y="119898"/>
                    <a:pt x="116354" y="119541"/>
                  </a:cubicBezTo>
                  <a:lnTo>
                    <a:pt x="8750" y="68636"/>
                  </a:lnTo>
                  <a:cubicBezTo>
                    <a:pt x="3333" y="66394"/>
                    <a:pt x="0" y="63745"/>
                    <a:pt x="0" y="60025"/>
                  </a:cubicBezTo>
                  <a:cubicBezTo>
                    <a:pt x="0" y="56254"/>
                    <a:pt x="3333" y="53656"/>
                    <a:pt x="8750" y="51414"/>
                  </a:cubicBezTo>
                  <a:lnTo>
                    <a:pt x="116354" y="5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0" name="Google Shape;440;p43"/>
            <p:cNvSpPr/>
            <p:nvPr/>
          </p:nvSpPr>
          <p:spPr>
            <a:xfrm>
              <a:off x="4400550" y="1277938"/>
              <a:ext cx="825500" cy="85248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753" y="0"/>
                  </a:moveTo>
                  <a:lnTo>
                    <a:pt x="27753" y="0"/>
                  </a:lnTo>
                  <a:cubicBezTo>
                    <a:pt x="7802" y="0"/>
                    <a:pt x="0" y="27412"/>
                    <a:pt x="0" y="60143"/>
                  </a:cubicBezTo>
                  <a:cubicBezTo>
                    <a:pt x="0" y="92923"/>
                    <a:pt x="7802" y="120000"/>
                    <a:pt x="27753" y="120000"/>
                  </a:cubicBezTo>
                  <a:cubicBezTo>
                    <a:pt x="39753" y="120000"/>
                    <a:pt x="49975" y="113194"/>
                    <a:pt x="50024" y="107587"/>
                  </a:cubicBezTo>
                  <a:cubicBezTo>
                    <a:pt x="50024" y="106389"/>
                    <a:pt x="49530" y="105191"/>
                    <a:pt x="48444" y="104185"/>
                  </a:cubicBezTo>
                  <a:cubicBezTo>
                    <a:pt x="42765" y="98865"/>
                    <a:pt x="40543" y="93546"/>
                    <a:pt x="40543" y="88849"/>
                  </a:cubicBezTo>
                  <a:cubicBezTo>
                    <a:pt x="40493" y="79888"/>
                    <a:pt x="48543" y="73178"/>
                    <a:pt x="55901" y="73178"/>
                  </a:cubicBezTo>
                  <a:cubicBezTo>
                    <a:pt x="66074" y="73178"/>
                    <a:pt x="72049" y="80942"/>
                    <a:pt x="72049" y="90958"/>
                  </a:cubicBezTo>
                  <a:cubicBezTo>
                    <a:pt x="72049" y="100495"/>
                    <a:pt x="67901" y="108402"/>
                    <a:pt x="63358" y="114728"/>
                  </a:cubicBezTo>
                  <a:cubicBezTo>
                    <a:pt x="63160" y="115015"/>
                    <a:pt x="63111" y="115303"/>
                    <a:pt x="63111" y="115543"/>
                  </a:cubicBezTo>
                  <a:cubicBezTo>
                    <a:pt x="63111" y="116070"/>
                    <a:pt x="63407" y="116453"/>
                    <a:pt x="63851" y="116453"/>
                  </a:cubicBezTo>
                  <a:cubicBezTo>
                    <a:pt x="64148" y="116453"/>
                    <a:pt x="64444" y="116309"/>
                    <a:pt x="64790" y="115974"/>
                  </a:cubicBezTo>
                  <a:lnTo>
                    <a:pt x="115802" y="68099"/>
                  </a:lnTo>
                  <a:cubicBezTo>
                    <a:pt x="118370" y="65990"/>
                    <a:pt x="120000" y="63498"/>
                    <a:pt x="120000" y="60000"/>
                  </a:cubicBezTo>
                  <a:cubicBezTo>
                    <a:pt x="120000" y="56453"/>
                    <a:pt x="118370" y="54009"/>
                    <a:pt x="115802" y="51900"/>
                  </a:cubicBezTo>
                  <a:lnTo>
                    <a:pt x="64790" y="4025"/>
                  </a:lnTo>
                  <a:cubicBezTo>
                    <a:pt x="64444" y="3642"/>
                    <a:pt x="64148" y="3546"/>
                    <a:pt x="63851" y="3546"/>
                  </a:cubicBezTo>
                  <a:cubicBezTo>
                    <a:pt x="63407" y="3546"/>
                    <a:pt x="63111" y="3929"/>
                    <a:pt x="63111" y="4408"/>
                  </a:cubicBezTo>
                  <a:cubicBezTo>
                    <a:pt x="63111" y="4696"/>
                    <a:pt x="63160" y="4984"/>
                    <a:pt x="63358" y="5223"/>
                  </a:cubicBezTo>
                  <a:cubicBezTo>
                    <a:pt x="67901" y="11549"/>
                    <a:pt x="72049" y="19504"/>
                    <a:pt x="72049" y="28993"/>
                  </a:cubicBezTo>
                  <a:cubicBezTo>
                    <a:pt x="72049" y="39009"/>
                    <a:pt x="66074" y="46773"/>
                    <a:pt x="55901" y="46773"/>
                  </a:cubicBezTo>
                  <a:cubicBezTo>
                    <a:pt x="48543" y="46773"/>
                    <a:pt x="40493" y="40111"/>
                    <a:pt x="40543" y="31150"/>
                  </a:cubicBezTo>
                  <a:cubicBezTo>
                    <a:pt x="40543" y="26453"/>
                    <a:pt x="42765" y="21134"/>
                    <a:pt x="48444" y="15814"/>
                  </a:cubicBezTo>
                  <a:cubicBezTo>
                    <a:pt x="49530" y="14760"/>
                    <a:pt x="50024" y="13610"/>
                    <a:pt x="50024" y="12364"/>
                  </a:cubicBezTo>
                  <a:cubicBezTo>
                    <a:pt x="49975" y="6757"/>
                    <a:pt x="39753" y="0"/>
                    <a:pt x="27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41" name="Google Shape;441;p43"/>
          <p:cNvGrpSpPr/>
          <p:nvPr/>
        </p:nvGrpSpPr>
        <p:grpSpPr>
          <a:xfrm>
            <a:off x="2628000" y="4037582"/>
            <a:ext cx="3888000" cy="461635"/>
            <a:chOff x="2628216" y="5673600"/>
            <a:chExt cx="3888000" cy="461635"/>
          </a:xfrm>
        </p:grpSpPr>
        <p:grpSp>
          <p:nvGrpSpPr>
            <p:cNvPr id="442" name="Google Shape;442;p43"/>
            <p:cNvGrpSpPr/>
            <p:nvPr/>
          </p:nvGrpSpPr>
          <p:grpSpPr>
            <a:xfrm>
              <a:off x="2628216" y="5673600"/>
              <a:ext cx="3888000" cy="231660"/>
              <a:chOff x="2247900" y="5500688"/>
              <a:chExt cx="5408613" cy="322263"/>
            </a:xfrm>
          </p:grpSpPr>
          <p:sp>
            <p:nvSpPr>
              <p:cNvPr id="443" name="Google Shape;443;p43"/>
              <p:cNvSpPr/>
              <p:nvPr/>
            </p:nvSpPr>
            <p:spPr>
              <a:xfrm>
                <a:off x="2949575" y="5510213"/>
                <a:ext cx="144463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6842" y="387"/>
                    </a:moveTo>
                    <a:lnTo>
                      <a:pt x="116842" y="387"/>
                    </a:lnTo>
                    <a:cubicBezTo>
                      <a:pt x="117631" y="0"/>
                      <a:pt x="117631" y="0"/>
                      <a:pt x="118421" y="0"/>
                    </a:cubicBezTo>
                    <a:cubicBezTo>
                      <a:pt x="119210" y="0"/>
                      <a:pt x="120000" y="387"/>
                      <a:pt x="120000" y="774"/>
                    </a:cubicBezTo>
                    <a:cubicBezTo>
                      <a:pt x="120000" y="1161"/>
                      <a:pt x="120000" y="1548"/>
                      <a:pt x="119210" y="1935"/>
                    </a:cubicBezTo>
                    <a:cubicBezTo>
                      <a:pt x="93947" y="17032"/>
                      <a:pt x="75789" y="35225"/>
                      <a:pt x="75789" y="60000"/>
                    </a:cubicBezTo>
                    <a:cubicBezTo>
                      <a:pt x="75789" y="85161"/>
                      <a:pt x="93947" y="102967"/>
                      <a:pt x="119210" y="118064"/>
                    </a:cubicBezTo>
                    <a:cubicBezTo>
                      <a:pt x="120000" y="118451"/>
                      <a:pt x="120000" y="118838"/>
                      <a:pt x="120000" y="119225"/>
                    </a:cubicBezTo>
                    <a:cubicBezTo>
                      <a:pt x="120000" y="119612"/>
                      <a:pt x="119210" y="120000"/>
                      <a:pt x="118421" y="120000"/>
                    </a:cubicBezTo>
                    <a:cubicBezTo>
                      <a:pt x="117631" y="120000"/>
                      <a:pt x="117631" y="120000"/>
                      <a:pt x="116842" y="119612"/>
                    </a:cubicBezTo>
                    <a:lnTo>
                      <a:pt x="8684" y="68516"/>
                    </a:lnTo>
                    <a:cubicBezTo>
                      <a:pt x="3947" y="66193"/>
                      <a:pt x="0" y="63870"/>
                      <a:pt x="0" y="60000"/>
                    </a:cubicBezTo>
                    <a:cubicBezTo>
                      <a:pt x="0" y="56129"/>
                      <a:pt x="3947" y="53419"/>
                      <a:pt x="8684" y="51483"/>
                    </a:cubicBezTo>
                    <a:lnTo>
                      <a:pt x="116842" y="387"/>
                    </a:lnTo>
                    <a:close/>
                  </a:path>
                </a:pathLst>
              </a:custGeom>
              <a:solidFill>
                <a:srgbClr val="8FBE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4" name="Google Shape;444;p43"/>
              <p:cNvSpPr/>
              <p:nvPr/>
            </p:nvSpPr>
            <p:spPr>
              <a:xfrm>
                <a:off x="3119438" y="5500688"/>
                <a:ext cx="306388" cy="32226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8037" y="0"/>
                    </a:moveTo>
                    <a:lnTo>
                      <a:pt x="28037" y="0"/>
                    </a:lnTo>
                    <a:cubicBezTo>
                      <a:pt x="7850" y="0"/>
                      <a:pt x="0" y="27272"/>
                      <a:pt x="0" y="60000"/>
                    </a:cubicBezTo>
                    <a:cubicBezTo>
                      <a:pt x="0" y="93090"/>
                      <a:pt x="7850" y="120000"/>
                      <a:pt x="28037" y="120000"/>
                    </a:cubicBezTo>
                    <a:cubicBezTo>
                      <a:pt x="40000" y="120000"/>
                      <a:pt x="50093" y="113454"/>
                      <a:pt x="50093" y="107636"/>
                    </a:cubicBezTo>
                    <a:cubicBezTo>
                      <a:pt x="50093" y="106545"/>
                      <a:pt x="49719" y="105454"/>
                      <a:pt x="48598" y="104363"/>
                    </a:cubicBezTo>
                    <a:cubicBezTo>
                      <a:pt x="42990" y="98909"/>
                      <a:pt x="40747" y="93454"/>
                      <a:pt x="40747" y="88727"/>
                    </a:cubicBezTo>
                    <a:cubicBezTo>
                      <a:pt x="40747" y="80000"/>
                      <a:pt x="48598" y="73090"/>
                      <a:pt x="56074" y="73090"/>
                    </a:cubicBezTo>
                    <a:cubicBezTo>
                      <a:pt x="66168" y="73090"/>
                      <a:pt x="72149" y="81090"/>
                      <a:pt x="72149" y="90909"/>
                    </a:cubicBezTo>
                    <a:cubicBezTo>
                      <a:pt x="72149" y="100363"/>
                      <a:pt x="68037" y="108363"/>
                      <a:pt x="63551" y="114909"/>
                    </a:cubicBezTo>
                    <a:cubicBezTo>
                      <a:pt x="63177" y="114909"/>
                      <a:pt x="63177" y="115272"/>
                      <a:pt x="63177" y="115636"/>
                    </a:cubicBezTo>
                    <a:cubicBezTo>
                      <a:pt x="63177" y="116000"/>
                      <a:pt x="63551" y="116363"/>
                      <a:pt x="63925" y="116363"/>
                    </a:cubicBezTo>
                    <a:cubicBezTo>
                      <a:pt x="64299" y="116363"/>
                      <a:pt x="64672" y="116363"/>
                      <a:pt x="65046" y="116000"/>
                    </a:cubicBezTo>
                    <a:lnTo>
                      <a:pt x="115887" y="68000"/>
                    </a:lnTo>
                    <a:cubicBezTo>
                      <a:pt x="118504" y="65818"/>
                      <a:pt x="120000" y="63636"/>
                      <a:pt x="120000" y="60000"/>
                    </a:cubicBezTo>
                    <a:cubicBezTo>
                      <a:pt x="120000" y="56363"/>
                      <a:pt x="118504" y="53818"/>
                      <a:pt x="115887" y="52000"/>
                    </a:cubicBezTo>
                    <a:lnTo>
                      <a:pt x="65046" y="4000"/>
                    </a:lnTo>
                    <a:cubicBezTo>
                      <a:pt x="64672" y="3636"/>
                      <a:pt x="64299" y="3272"/>
                      <a:pt x="63925" y="3272"/>
                    </a:cubicBezTo>
                    <a:cubicBezTo>
                      <a:pt x="63551" y="3272"/>
                      <a:pt x="63177" y="4000"/>
                      <a:pt x="63177" y="4363"/>
                    </a:cubicBezTo>
                    <a:cubicBezTo>
                      <a:pt x="63177" y="4727"/>
                      <a:pt x="63177" y="4727"/>
                      <a:pt x="63551" y="5090"/>
                    </a:cubicBezTo>
                    <a:cubicBezTo>
                      <a:pt x="68037" y="11636"/>
                      <a:pt x="72149" y="19272"/>
                      <a:pt x="72149" y="29090"/>
                    </a:cubicBezTo>
                    <a:cubicBezTo>
                      <a:pt x="72149" y="38909"/>
                      <a:pt x="66168" y="46909"/>
                      <a:pt x="56074" y="46909"/>
                    </a:cubicBezTo>
                    <a:cubicBezTo>
                      <a:pt x="48598" y="46909"/>
                      <a:pt x="40747" y="40000"/>
                      <a:pt x="40747" y="30909"/>
                    </a:cubicBezTo>
                    <a:cubicBezTo>
                      <a:pt x="40747" y="26545"/>
                      <a:pt x="42990" y="21090"/>
                      <a:pt x="48598" y="15636"/>
                    </a:cubicBezTo>
                    <a:cubicBezTo>
                      <a:pt x="49719" y="14545"/>
                      <a:pt x="50093" y="13454"/>
                      <a:pt x="50093" y="12363"/>
                    </a:cubicBezTo>
                    <a:cubicBezTo>
                      <a:pt x="50093" y="6545"/>
                      <a:pt x="40000" y="0"/>
                      <a:pt x="28037" y="0"/>
                    </a:cubicBezTo>
                    <a:close/>
                  </a:path>
                </a:pathLst>
              </a:custGeom>
              <a:solidFill>
                <a:srgbClr val="254F9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5" name="Google Shape;445;p43"/>
              <p:cNvSpPr/>
              <p:nvPr/>
            </p:nvSpPr>
            <p:spPr>
              <a:xfrm>
                <a:off x="5794375" y="5510213"/>
                <a:ext cx="146050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6052" y="387"/>
                    </a:moveTo>
                    <a:lnTo>
                      <a:pt x="116052" y="387"/>
                    </a:lnTo>
                    <a:cubicBezTo>
                      <a:pt x="116842" y="0"/>
                      <a:pt x="117631" y="0"/>
                      <a:pt x="117631" y="0"/>
                    </a:cubicBezTo>
                    <a:cubicBezTo>
                      <a:pt x="119210" y="0"/>
                      <a:pt x="120000" y="387"/>
                      <a:pt x="120000" y="774"/>
                    </a:cubicBezTo>
                    <a:cubicBezTo>
                      <a:pt x="120000" y="1161"/>
                      <a:pt x="119210" y="1548"/>
                      <a:pt x="118421" y="1935"/>
                    </a:cubicBezTo>
                    <a:cubicBezTo>
                      <a:pt x="93157" y="17032"/>
                      <a:pt x="75000" y="35225"/>
                      <a:pt x="75000" y="60000"/>
                    </a:cubicBezTo>
                    <a:cubicBezTo>
                      <a:pt x="75000" y="85161"/>
                      <a:pt x="93157" y="102967"/>
                      <a:pt x="118421" y="118064"/>
                    </a:cubicBezTo>
                    <a:cubicBezTo>
                      <a:pt x="119210" y="118451"/>
                      <a:pt x="120000" y="118838"/>
                      <a:pt x="120000" y="119225"/>
                    </a:cubicBezTo>
                    <a:cubicBezTo>
                      <a:pt x="120000" y="119612"/>
                      <a:pt x="119210" y="120000"/>
                      <a:pt x="117631" y="120000"/>
                    </a:cubicBezTo>
                    <a:cubicBezTo>
                      <a:pt x="117631" y="120000"/>
                      <a:pt x="116842" y="120000"/>
                      <a:pt x="116052" y="119612"/>
                    </a:cubicBezTo>
                    <a:lnTo>
                      <a:pt x="8684" y="68516"/>
                    </a:lnTo>
                    <a:cubicBezTo>
                      <a:pt x="3157" y="66193"/>
                      <a:pt x="0" y="63870"/>
                      <a:pt x="0" y="60000"/>
                    </a:cubicBezTo>
                    <a:cubicBezTo>
                      <a:pt x="0" y="56129"/>
                      <a:pt x="3157" y="53419"/>
                      <a:pt x="8684" y="51483"/>
                    </a:cubicBezTo>
                    <a:lnTo>
                      <a:pt x="116052" y="387"/>
                    </a:lnTo>
                    <a:close/>
                  </a:path>
                </a:pathLst>
              </a:custGeom>
              <a:solidFill>
                <a:srgbClr val="F29C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6" name="Google Shape;446;p43"/>
              <p:cNvSpPr/>
              <p:nvPr/>
            </p:nvSpPr>
            <p:spPr>
              <a:xfrm>
                <a:off x="5964238" y="5500688"/>
                <a:ext cx="306388" cy="32226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7750" y="0"/>
                    </a:moveTo>
                    <a:lnTo>
                      <a:pt x="27750" y="0"/>
                    </a:lnTo>
                    <a:cubicBezTo>
                      <a:pt x="7500" y="0"/>
                      <a:pt x="0" y="27272"/>
                      <a:pt x="0" y="60000"/>
                    </a:cubicBezTo>
                    <a:cubicBezTo>
                      <a:pt x="0" y="93090"/>
                      <a:pt x="7500" y="120000"/>
                      <a:pt x="27750" y="120000"/>
                    </a:cubicBezTo>
                    <a:cubicBezTo>
                      <a:pt x="39750" y="120000"/>
                      <a:pt x="49875" y="113454"/>
                      <a:pt x="49875" y="107636"/>
                    </a:cubicBezTo>
                    <a:cubicBezTo>
                      <a:pt x="49875" y="106545"/>
                      <a:pt x="49500" y="105454"/>
                      <a:pt x="48375" y="104363"/>
                    </a:cubicBezTo>
                    <a:cubicBezTo>
                      <a:pt x="42750" y="98909"/>
                      <a:pt x="40500" y="93454"/>
                      <a:pt x="40500" y="88727"/>
                    </a:cubicBezTo>
                    <a:cubicBezTo>
                      <a:pt x="40500" y="80000"/>
                      <a:pt x="48375" y="73090"/>
                      <a:pt x="55875" y="73090"/>
                    </a:cubicBezTo>
                    <a:cubicBezTo>
                      <a:pt x="66000" y="73090"/>
                      <a:pt x="72000" y="81090"/>
                      <a:pt x="72000" y="90909"/>
                    </a:cubicBezTo>
                    <a:cubicBezTo>
                      <a:pt x="72000" y="100363"/>
                      <a:pt x="67875" y="108363"/>
                      <a:pt x="63375" y="114909"/>
                    </a:cubicBezTo>
                    <a:cubicBezTo>
                      <a:pt x="63000" y="114909"/>
                      <a:pt x="63000" y="115272"/>
                      <a:pt x="63000" y="115636"/>
                    </a:cubicBezTo>
                    <a:cubicBezTo>
                      <a:pt x="63000" y="116000"/>
                      <a:pt x="63375" y="116363"/>
                      <a:pt x="63750" y="116363"/>
                    </a:cubicBezTo>
                    <a:cubicBezTo>
                      <a:pt x="64125" y="116363"/>
                      <a:pt x="64500" y="116363"/>
                      <a:pt x="64875" y="116000"/>
                    </a:cubicBezTo>
                    <a:lnTo>
                      <a:pt x="115875" y="68000"/>
                    </a:lnTo>
                    <a:cubicBezTo>
                      <a:pt x="118500" y="65818"/>
                      <a:pt x="120000" y="63636"/>
                      <a:pt x="120000" y="60000"/>
                    </a:cubicBezTo>
                    <a:cubicBezTo>
                      <a:pt x="120000" y="56363"/>
                      <a:pt x="118500" y="53818"/>
                      <a:pt x="115875" y="52000"/>
                    </a:cubicBezTo>
                    <a:lnTo>
                      <a:pt x="64875" y="4000"/>
                    </a:lnTo>
                    <a:cubicBezTo>
                      <a:pt x="64500" y="3636"/>
                      <a:pt x="64125" y="3272"/>
                      <a:pt x="63750" y="3272"/>
                    </a:cubicBezTo>
                    <a:cubicBezTo>
                      <a:pt x="63375" y="3272"/>
                      <a:pt x="63000" y="4000"/>
                      <a:pt x="63000" y="4363"/>
                    </a:cubicBezTo>
                    <a:cubicBezTo>
                      <a:pt x="63000" y="4727"/>
                      <a:pt x="63000" y="4727"/>
                      <a:pt x="63375" y="5090"/>
                    </a:cubicBezTo>
                    <a:cubicBezTo>
                      <a:pt x="67875" y="11636"/>
                      <a:pt x="72000" y="19272"/>
                      <a:pt x="72000" y="29090"/>
                    </a:cubicBezTo>
                    <a:cubicBezTo>
                      <a:pt x="72000" y="38909"/>
                      <a:pt x="66000" y="46909"/>
                      <a:pt x="55875" y="46909"/>
                    </a:cubicBezTo>
                    <a:cubicBezTo>
                      <a:pt x="48375" y="46909"/>
                      <a:pt x="40500" y="40000"/>
                      <a:pt x="40500" y="30909"/>
                    </a:cubicBezTo>
                    <a:cubicBezTo>
                      <a:pt x="40500" y="26545"/>
                      <a:pt x="42750" y="21090"/>
                      <a:pt x="48375" y="15636"/>
                    </a:cubicBezTo>
                    <a:cubicBezTo>
                      <a:pt x="49500" y="14545"/>
                      <a:pt x="49875" y="13454"/>
                      <a:pt x="49875" y="12363"/>
                    </a:cubicBezTo>
                    <a:cubicBezTo>
                      <a:pt x="49875" y="6545"/>
                      <a:pt x="39750" y="0"/>
                      <a:pt x="27750" y="0"/>
                    </a:cubicBezTo>
                    <a:close/>
                  </a:path>
                </a:pathLst>
              </a:custGeom>
              <a:solidFill>
                <a:srgbClr val="EA662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7" name="Google Shape;447;p43"/>
              <p:cNvSpPr/>
              <p:nvPr/>
            </p:nvSpPr>
            <p:spPr>
              <a:xfrm>
                <a:off x="5070475" y="5510213"/>
                <a:ext cx="144463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6821" y="387"/>
                    </a:moveTo>
                    <a:lnTo>
                      <a:pt x="116821" y="387"/>
                    </a:lnTo>
                    <a:cubicBezTo>
                      <a:pt x="116821" y="0"/>
                      <a:pt x="117615" y="0"/>
                      <a:pt x="118410" y="0"/>
                    </a:cubicBezTo>
                    <a:cubicBezTo>
                      <a:pt x="119205" y="0"/>
                      <a:pt x="120000" y="387"/>
                      <a:pt x="120000" y="1161"/>
                    </a:cubicBezTo>
                    <a:cubicBezTo>
                      <a:pt x="120000" y="1548"/>
                      <a:pt x="120000" y="1548"/>
                      <a:pt x="119205" y="1935"/>
                    </a:cubicBezTo>
                    <a:cubicBezTo>
                      <a:pt x="93774" y="17419"/>
                      <a:pt x="75496" y="35225"/>
                      <a:pt x="75496" y="60000"/>
                    </a:cubicBezTo>
                    <a:cubicBezTo>
                      <a:pt x="75496" y="85161"/>
                      <a:pt x="93774" y="102580"/>
                      <a:pt x="119205" y="118064"/>
                    </a:cubicBezTo>
                    <a:cubicBezTo>
                      <a:pt x="120000" y="118064"/>
                      <a:pt x="120000" y="118451"/>
                      <a:pt x="120000" y="118838"/>
                    </a:cubicBezTo>
                    <a:cubicBezTo>
                      <a:pt x="120000" y="119612"/>
                      <a:pt x="119205" y="120000"/>
                      <a:pt x="118410" y="120000"/>
                    </a:cubicBezTo>
                    <a:cubicBezTo>
                      <a:pt x="117615" y="120000"/>
                      <a:pt x="116821" y="119612"/>
                      <a:pt x="116821" y="119612"/>
                    </a:cubicBezTo>
                    <a:lnTo>
                      <a:pt x="8741" y="68516"/>
                    </a:lnTo>
                    <a:cubicBezTo>
                      <a:pt x="3178" y="66193"/>
                      <a:pt x="0" y="63870"/>
                      <a:pt x="0" y="60000"/>
                    </a:cubicBezTo>
                    <a:cubicBezTo>
                      <a:pt x="0" y="56129"/>
                      <a:pt x="3178" y="53419"/>
                      <a:pt x="8741" y="51483"/>
                    </a:cubicBezTo>
                    <a:lnTo>
                      <a:pt x="116821" y="387"/>
                    </a:lnTo>
                    <a:close/>
                  </a:path>
                </a:pathLst>
              </a:custGeom>
              <a:solidFill>
                <a:srgbClr val="FFDB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8" name="Google Shape;448;p43"/>
              <p:cNvSpPr/>
              <p:nvPr/>
            </p:nvSpPr>
            <p:spPr>
              <a:xfrm>
                <a:off x="5240338" y="5500688"/>
                <a:ext cx="303213" cy="32226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7836" y="0"/>
                    </a:moveTo>
                    <a:lnTo>
                      <a:pt x="27836" y="0"/>
                    </a:lnTo>
                    <a:cubicBezTo>
                      <a:pt x="7899" y="0"/>
                      <a:pt x="0" y="27636"/>
                      <a:pt x="0" y="60000"/>
                    </a:cubicBezTo>
                    <a:cubicBezTo>
                      <a:pt x="0" y="92727"/>
                      <a:pt x="7899" y="120000"/>
                      <a:pt x="27836" y="120000"/>
                    </a:cubicBezTo>
                    <a:cubicBezTo>
                      <a:pt x="39874" y="120000"/>
                      <a:pt x="50031" y="113090"/>
                      <a:pt x="50031" y="107636"/>
                    </a:cubicBezTo>
                    <a:cubicBezTo>
                      <a:pt x="50031" y="106181"/>
                      <a:pt x="49655" y="105090"/>
                      <a:pt x="48526" y="104000"/>
                    </a:cubicBezTo>
                    <a:cubicBezTo>
                      <a:pt x="42884" y="98909"/>
                      <a:pt x="40626" y="93454"/>
                      <a:pt x="40626" y="88727"/>
                    </a:cubicBezTo>
                    <a:cubicBezTo>
                      <a:pt x="40626" y="80000"/>
                      <a:pt x="48526" y="73090"/>
                      <a:pt x="56050" y="73090"/>
                    </a:cubicBezTo>
                    <a:cubicBezTo>
                      <a:pt x="66206" y="73090"/>
                      <a:pt x="72225" y="80727"/>
                      <a:pt x="72225" y="90909"/>
                    </a:cubicBezTo>
                    <a:cubicBezTo>
                      <a:pt x="72225" y="100363"/>
                      <a:pt x="68087" y="108363"/>
                      <a:pt x="63573" y="114545"/>
                    </a:cubicBezTo>
                    <a:cubicBezTo>
                      <a:pt x="63197" y="114909"/>
                      <a:pt x="63197" y="115272"/>
                      <a:pt x="63197" y="115272"/>
                    </a:cubicBezTo>
                    <a:cubicBezTo>
                      <a:pt x="63197" y="116000"/>
                      <a:pt x="63573" y="116363"/>
                      <a:pt x="63949" y="116363"/>
                    </a:cubicBezTo>
                    <a:cubicBezTo>
                      <a:pt x="64326" y="116363"/>
                      <a:pt x="64702" y="116363"/>
                      <a:pt x="65078" y="116000"/>
                    </a:cubicBezTo>
                    <a:lnTo>
                      <a:pt x="115862" y="68000"/>
                    </a:lnTo>
                    <a:cubicBezTo>
                      <a:pt x="118495" y="65818"/>
                      <a:pt x="120000" y="63636"/>
                      <a:pt x="120000" y="60000"/>
                    </a:cubicBezTo>
                    <a:cubicBezTo>
                      <a:pt x="120000" y="56363"/>
                      <a:pt x="118495" y="54181"/>
                      <a:pt x="115862" y="52000"/>
                    </a:cubicBezTo>
                    <a:lnTo>
                      <a:pt x="65078" y="4000"/>
                    </a:lnTo>
                    <a:cubicBezTo>
                      <a:pt x="64702" y="3636"/>
                      <a:pt x="64326" y="3636"/>
                      <a:pt x="63949" y="3636"/>
                    </a:cubicBezTo>
                    <a:cubicBezTo>
                      <a:pt x="63573" y="3636"/>
                      <a:pt x="63197" y="4000"/>
                      <a:pt x="63197" y="4727"/>
                    </a:cubicBezTo>
                    <a:cubicBezTo>
                      <a:pt x="63197" y="4727"/>
                      <a:pt x="63197" y="5090"/>
                      <a:pt x="63573" y="5454"/>
                    </a:cubicBezTo>
                    <a:cubicBezTo>
                      <a:pt x="68087" y="11636"/>
                      <a:pt x="72225" y="19636"/>
                      <a:pt x="72225" y="29090"/>
                    </a:cubicBezTo>
                    <a:cubicBezTo>
                      <a:pt x="72225" y="39272"/>
                      <a:pt x="66206" y="46909"/>
                      <a:pt x="56050" y="46909"/>
                    </a:cubicBezTo>
                    <a:cubicBezTo>
                      <a:pt x="48526" y="46909"/>
                      <a:pt x="40626" y="40000"/>
                      <a:pt x="40626" y="31272"/>
                    </a:cubicBezTo>
                    <a:cubicBezTo>
                      <a:pt x="40626" y="26545"/>
                      <a:pt x="42884" y="21090"/>
                      <a:pt x="48526" y="16000"/>
                    </a:cubicBezTo>
                    <a:cubicBezTo>
                      <a:pt x="49655" y="14909"/>
                      <a:pt x="50031" y="13818"/>
                      <a:pt x="50031" y="12363"/>
                    </a:cubicBezTo>
                    <a:cubicBezTo>
                      <a:pt x="50031" y="6909"/>
                      <a:pt x="39874" y="0"/>
                      <a:pt x="27836" y="0"/>
                    </a:cubicBezTo>
                    <a:close/>
                  </a:path>
                </a:pathLst>
              </a:custGeom>
              <a:solidFill>
                <a:srgbClr val="FFDB0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9" name="Google Shape;449;p43"/>
              <p:cNvSpPr/>
              <p:nvPr/>
            </p:nvSpPr>
            <p:spPr>
              <a:xfrm>
                <a:off x="4352925" y="5510213"/>
                <a:ext cx="144463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6052" y="387"/>
                    </a:moveTo>
                    <a:lnTo>
                      <a:pt x="116052" y="387"/>
                    </a:lnTo>
                    <a:cubicBezTo>
                      <a:pt x="116842" y="0"/>
                      <a:pt x="117631" y="0"/>
                      <a:pt x="118421" y="0"/>
                    </a:cubicBezTo>
                    <a:cubicBezTo>
                      <a:pt x="119210" y="0"/>
                      <a:pt x="120000" y="387"/>
                      <a:pt x="120000" y="774"/>
                    </a:cubicBezTo>
                    <a:cubicBezTo>
                      <a:pt x="120000" y="1161"/>
                      <a:pt x="120000" y="1548"/>
                      <a:pt x="119210" y="1935"/>
                    </a:cubicBezTo>
                    <a:cubicBezTo>
                      <a:pt x="93947" y="17032"/>
                      <a:pt x="75000" y="35225"/>
                      <a:pt x="75000" y="60000"/>
                    </a:cubicBezTo>
                    <a:cubicBezTo>
                      <a:pt x="75000" y="85161"/>
                      <a:pt x="93947" y="102967"/>
                      <a:pt x="119210" y="118064"/>
                    </a:cubicBezTo>
                    <a:cubicBezTo>
                      <a:pt x="120000" y="118451"/>
                      <a:pt x="120000" y="118838"/>
                      <a:pt x="120000" y="119225"/>
                    </a:cubicBezTo>
                    <a:cubicBezTo>
                      <a:pt x="120000" y="119612"/>
                      <a:pt x="119210" y="120000"/>
                      <a:pt x="118421" y="120000"/>
                    </a:cubicBezTo>
                    <a:cubicBezTo>
                      <a:pt x="117631" y="120000"/>
                      <a:pt x="116842" y="120000"/>
                      <a:pt x="116052" y="119612"/>
                    </a:cubicBezTo>
                    <a:lnTo>
                      <a:pt x="8684" y="68516"/>
                    </a:lnTo>
                    <a:cubicBezTo>
                      <a:pt x="3157" y="66193"/>
                      <a:pt x="0" y="63870"/>
                      <a:pt x="0" y="60000"/>
                    </a:cubicBezTo>
                    <a:cubicBezTo>
                      <a:pt x="0" y="56129"/>
                      <a:pt x="3157" y="53419"/>
                      <a:pt x="8684" y="51483"/>
                    </a:cubicBezTo>
                    <a:lnTo>
                      <a:pt x="116052" y="387"/>
                    </a:lnTo>
                    <a:close/>
                  </a:path>
                </a:pathLst>
              </a:custGeom>
              <a:solidFill>
                <a:srgbClr val="C8D2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0" name="Google Shape;450;p43"/>
              <p:cNvSpPr/>
              <p:nvPr/>
            </p:nvSpPr>
            <p:spPr>
              <a:xfrm>
                <a:off x="4522788" y="5500688"/>
                <a:ext cx="306388" cy="32226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7663" y="0"/>
                    </a:moveTo>
                    <a:lnTo>
                      <a:pt x="27663" y="0"/>
                    </a:lnTo>
                    <a:cubicBezTo>
                      <a:pt x="7850" y="0"/>
                      <a:pt x="0" y="27272"/>
                      <a:pt x="0" y="60000"/>
                    </a:cubicBezTo>
                    <a:cubicBezTo>
                      <a:pt x="0" y="93090"/>
                      <a:pt x="7850" y="120000"/>
                      <a:pt x="27663" y="120000"/>
                    </a:cubicBezTo>
                    <a:cubicBezTo>
                      <a:pt x="39626" y="120000"/>
                      <a:pt x="50093" y="113454"/>
                      <a:pt x="50093" y="107636"/>
                    </a:cubicBezTo>
                    <a:cubicBezTo>
                      <a:pt x="50093" y="106545"/>
                      <a:pt x="49345" y="105454"/>
                      <a:pt x="48224" y="104363"/>
                    </a:cubicBezTo>
                    <a:cubicBezTo>
                      <a:pt x="42616" y="98909"/>
                      <a:pt x="40373" y="93454"/>
                      <a:pt x="40373" y="88727"/>
                    </a:cubicBezTo>
                    <a:cubicBezTo>
                      <a:pt x="40373" y="80000"/>
                      <a:pt x="48598" y="73090"/>
                      <a:pt x="55700" y="73090"/>
                    </a:cubicBezTo>
                    <a:cubicBezTo>
                      <a:pt x="66168" y="73090"/>
                      <a:pt x="72149" y="81090"/>
                      <a:pt x="72149" y="90909"/>
                    </a:cubicBezTo>
                    <a:cubicBezTo>
                      <a:pt x="72149" y="100363"/>
                      <a:pt x="67663" y="108363"/>
                      <a:pt x="63177" y="114909"/>
                    </a:cubicBezTo>
                    <a:cubicBezTo>
                      <a:pt x="63177" y="114909"/>
                      <a:pt x="63177" y="115272"/>
                      <a:pt x="63177" y="115636"/>
                    </a:cubicBezTo>
                    <a:cubicBezTo>
                      <a:pt x="63177" y="116000"/>
                      <a:pt x="63177" y="116363"/>
                      <a:pt x="63925" y="116363"/>
                    </a:cubicBezTo>
                    <a:cubicBezTo>
                      <a:pt x="63925" y="116363"/>
                      <a:pt x="64299" y="116363"/>
                      <a:pt x="64672" y="116000"/>
                    </a:cubicBezTo>
                    <a:lnTo>
                      <a:pt x="115887" y="68000"/>
                    </a:lnTo>
                    <a:cubicBezTo>
                      <a:pt x="118130" y="65818"/>
                      <a:pt x="120000" y="63636"/>
                      <a:pt x="120000" y="60000"/>
                    </a:cubicBezTo>
                    <a:cubicBezTo>
                      <a:pt x="120000" y="56363"/>
                      <a:pt x="118130" y="53818"/>
                      <a:pt x="115887" y="52000"/>
                    </a:cubicBezTo>
                    <a:lnTo>
                      <a:pt x="64672" y="4000"/>
                    </a:lnTo>
                    <a:cubicBezTo>
                      <a:pt x="64299" y="3636"/>
                      <a:pt x="63925" y="3272"/>
                      <a:pt x="63925" y="3272"/>
                    </a:cubicBezTo>
                    <a:cubicBezTo>
                      <a:pt x="63177" y="3272"/>
                      <a:pt x="63177" y="4000"/>
                      <a:pt x="63177" y="4363"/>
                    </a:cubicBezTo>
                    <a:cubicBezTo>
                      <a:pt x="63177" y="4727"/>
                      <a:pt x="63177" y="4727"/>
                      <a:pt x="63177" y="5090"/>
                    </a:cubicBezTo>
                    <a:cubicBezTo>
                      <a:pt x="67663" y="11636"/>
                      <a:pt x="72149" y="19272"/>
                      <a:pt x="72149" y="29090"/>
                    </a:cubicBezTo>
                    <a:cubicBezTo>
                      <a:pt x="72149" y="38909"/>
                      <a:pt x="66168" y="46909"/>
                      <a:pt x="55700" y="46909"/>
                    </a:cubicBezTo>
                    <a:cubicBezTo>
                      <a:pt x="48598" y="46909"/>
                      <a:pt x="40373" y="40000"/>
                      <a:pt x="40373" y="30909"/>
                    </a:cubicBezTo>
                    <a:cubicBezTo>
                      <a:pt x="40373" y="26545"/>
                      <a:pt x="42616" y="21090"/>
                      <a:pt x="48224" y="15636"/>
                    </a:cubicBezTo>
                    <a:cubicBezTo>
                      <a:pt x="49345" y="14545"/>
                      <a:pt x="50093" y="13454"/>
                      <a:pt x="50093" y="12363"/>
                    </a:cubicBezTo>
                    <a:cubicBezTo>
                      <a:pt x="50093" y="6545"/>
                      <a:pt x="39626" y="0"/>
                      <a:pt x="27663" y="0"/>
                    </a:cubicBezTo>
                    <a:close/>
                  </a:path>
                </a:pathLst>
              </a:custGeom>
              <a:solidFill>
                <a:srgbClr val="C8D2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1" name="Google Shape;451;p43"/>
              <p:cNvSpPr/>
              <p:nvPr/>
            </p:nvSpPr>
            <p:spPr>
              <a:xfrm>
                <a:off x="6489700" y="5510213"/>
                <a:ext cx="144463" cy="30321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6052" y="387"/>
                    </a:moveTo>
                    <a:lnTo>
                      <a:pt x="116052" y="387"/>
                    </a:lnTo>
                    <a:cubicBezTo>
                      <a:pt x="116842" y="0"/>
                      <a:pt x="117631" y="0"/>
                      <a:pt x="118421" y="0"/>
                    </a:cubicBezTo>
                    <a:cubicBezTo>
                      <a:pt x="119210" y="0"/>
                      <a:pt x="120000" y="387"/>
                      <a:pt x="120000" y="774"/>
                    </a:cubicBezTo>
                    <a:cubicBezTo>
                      <a:pt x="120000" y="1161"/>
                      <a:pt x="119210" y="1548"/>
                      <a:pt x="118421" y="1935"/>
                    </a:cubicBezTo>
                    <a:cubicBezTo>
                      <a:pt x="93947" y="17419"/>
                      <a:pt x="75000" y="35225"/>
                      <a:pt x="75000" y="60000"/>
                    </a:cubicBezTo>
                    <a:cubicBezTo>
                      <a:pt x="75000" y="84774"/>
                      <a:pt x="93947" y="102580"/>
                      <a:pt x="118421" y="117677"/>
                    </a:cubicBezTo>
                    <a:cubicBezTo>
                      <a:pt x="119210" y="118064"/>
                      <a:pt x="120000" y="118451"/>
                      <a:pt x="120000" y="118838"/>
                    </a:cubicBezTo>
                    <a:cubicBezTo>
                      <a:pt x="120000" y="119225"/>
                      <a:pt x="119210" y="120000"/>
                      <a:pt x="118421" y="120000"/>
                    </a:cubicBezTo>
                    <a:cubicBezTo>
                      <a:pt x="117631" y="120000"/>
                      <a:pt x="116842" y="119612"/>
                      <a:pt x="116052" y="119225"/>
                    </a:cubicBezTo>
                    <a:lnTo>
                      <a:pt x="8684" y="68516"/>
                    </a:lnTo>
                    <a:cubicBezTo>
                      <a:pt x="3157" y="66193"/>
                      <a:pt x="0" y="63483"/>
                      <a:pt x="0" y="60000"/>
                    </a:cubicBezTo>
                    <a:cubicBezTo>
                      <a:pt x="0" y="56129"/>
                      <a:pt x="3157" y="53419"/>
                      <a:pt x="8684" y="51483"/>
                    </a:cubicBezTo>
                    <a:lnTo>
                      <a:pt x="116052" y="387"/>
                    </a:lnTo>
                    <a:close/>
                  </a:path>
                </a:pathLst>
              </a:custGeom>
              <a:solidFill>
                <a:srgbClr val="B8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2" name="Google Shape;452;p43"/>
              <p:cNvSpPr/>
              <p:nvPr/>
            </p:nvSpPr>
            <p:spPr>
              <a:xfrm>
                <a:off x="6659563" y="5500688"/>
                <a:ext cx="303213" cy="32226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7460" y="0"/>
                    </a:moveTo>
                    <a:lnTo>
                      <a:pt x="27460" y="0"/>
                    </a:lnTo>
                    <a:cubicBezTo>
                      <a:pt x="7523" y="0"/>
                      <a:pt x="0" y="27355"/>
                      <a:pt x="0" y="60182"/>
                    </a:cubicBezTo>
                    <a:cubicBezTo>
                      <a:pt x="0" y="93009"/>
                      <a:pt x="7523" y="120000"/>
                      <a:pt x="27460" y="120000"/>
                    </a:cubicBezTo>
                    <a:cubicBezTo>
                      <a:pt x="39498" y="120000"/>
                      <a:pt x="50031" y="113434"/>
                      <a:pt x="50031" y="107598"/>
                    </a:cubicBezTo>
                    <a:cubicBezTo>
                      <a:pt x="50031" y="106504"/>
                      <a:pt x="49278" y="105410"/>
                      <a:pt x="48526" y="104316"/>
                    </a:cubicBezTo>
                    <a:cubicBezTo>
                      <a:pt x="42507" y="98844"/>
                      <a:pt x="40626" y="93738"/>
                      <a:pt x="40626" y="88996"/>
                    </a:cubicBezTo>
                    <a:cubicBezTo>
                      <a:pt x="40250" y="79878"/>
                      <a:pt x="48526" y="73313"/>
                      <a:pt x="55673" y="73313"/>
                    </a:cubicBezTo>
                    <a:cubicBezTo>
                      <a:pt x="65830" y="73313"/>
                      <a:pt x="71849" y="80972"/>
                      <a:pt x="71849" y="91185"/>
                    </a:cubicBezTo>
                    <a:cubicBezTo>
                      <a:pt x="71849" y="100668"/>
                      <a:pt x="67711" y="108693"/>
                      <a:pt x="63197" y="114893"/>
                    </a:cubicBezTo>
                    <a:cubicBezTo>
                      <a:pt x="63197" y="115258"/>
                      <a:pt x="63197" y="115258"/>
                      <a:pt x="63197" y="115623"/>
                    </a:cubicBezTo>
                    <a:cubicBezTo>
                      <a:pt x="63197" y="116352"/>
                      <a:pt x="63197" y="116717"/>
                      <a:pt x="63949" y="116717"/>
                    </a:cubicBezTo>
                    <a:cubicBezTo>
                      <a:pt x="63949" y="116717"/>
                      <a:pt x="64326" y="116352"/>
                      <a:pt x="64702" y="115987"/>
                    </a:cubicBezTo>
                    <a:lnTo>
                      <a:pt x="115862" y="68206"/>
                    </a:lnTo>
                    <a:cubicBezTo>
                      <a:pt x="118495" y="66018"/>
                      <a:pt x="120000" y="63465"/>
                      <a:pt x="120000" y="60182"/>
                    </a:cubicBezTo>
                    <a:cubicBezTo>
                      <a:pt x="120000" y="56534"/>
                      <a:pt x="118495" y="53981"/>
                      <a:pt x="115862" y="52158"/>
                    </a:cubicBezTo>
                    <a:lnTo>
                      <a:pt x="64702" y="4012"/>
                    </a:lnTo>
                    <a:cubicBezTo>
                      <a:pt x="64326" y="3647"/>
                      <a:pt x="63949" y="3647"/>
                      <a:pt x="63949" y="3647"/>
                    </a:cubicBezTo>
                    <a:cubicBezTo>
                      <a:pt x="63197" y="3647"/>
                      <a:pt x="63197" y="4012"/>
                      <a:pt x="63197" y="4376"/>
                    </a:cubicBezTo>
                    <a:cubicBezTo>
                      <a:pt x="63197" y="4741"/>
                      <a:pt x="63197" y="5106"/>
                      <a:pt x="63197" y="5471"/>
                    </a:cubicBezTo>
                    <a:cubicBezTo>
                      <a:pt x="67711" y="11671"/>
                      <a:pt x="71849" y="19696"/>
                      <a:pt x="71849" y="29179"/>
                    </a:cubicBezTo>
                    <a:cubicBezTo>
                      <a:pt x="71849" y="39027"/>
                      <a:pt x="65830" y="46686"/>
                      <a:pt x="55673" y="46686"/>
                    </a:cubicBezTo>
                    <a:cubicBezTo>
                      <a:pt x="48526" y="46686"/>
                      <a:pt x="40250" y="40121"/>
                      <a:pt x="40626" y="31367"/>
                    </a:cubicBezTo>
                    <a:cubicBezTo>
                      <a:pt x="40626" y="26626"/>
                      <a:pt x="42507" y="21155"/>
                      <a:pt x="48526" y="15683"/>
                    </a:cubicBezTo>
                    <a:cubicBezTo>
                      <a:pt x="49278" y="14954"/>
                      <a:pt x="50031" y="13495"/>
                      <a:pt x="50031" y="12401"/>
                    </a:cubicBezTo>
                    <a:cubicBezTo>
                      <a:pt x="50031" y="6930"/>
                      <a:pt x="39498" y="0"/>
                      <a:pt x="27460" y="0"/>
                    </a:cubicBezTo>
                    <a:close/>
                  </a:path>
                </a:pathLst>
              </a:custGeom>
              <a:solidFill>
                <a:srgbClr val="C95D3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3" name="Google Shape;453;p43"/>
              <p:cNvSpPr/>
              <p:nvPr/>
            </p:nvSpPr>
            <p:spPr>
              <a:xfrm>
                <a:off x="7183438" y="5510213"/>
                <a:ext cx="14287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6821" y="774"/>
                    </a:moveTo>
                    <a:lnTo>
                      <a:pt x="116821" y="774"/>
                    </a:lnTo>
                    <a:cubicBezTo>
                      <a:pt x="117615" y="387"/>
                      <a:pt x="117615" y="0"/>
                      <a:pt x="118410" y="0"/>
                    </a:cubicBezTo>
                    <a:cubicBezTo>
                      <a:pt x="119205" y="0"/>
                      <a:pt x="120000" y="387"/>
                      <a:pt x="120000" y="1161"/>
                    </a:cubicBezTo>
                    <a:cubicBezTo>
                      <a:pt x="120000" y="1548"/>
                      <a:pt x="120000" y="1935"/>
                      <a:pt x="119205" y="1935"/>
                    </a:cubicBezTo>
                    <a:cubicBezTo>
                      <a:pt x="93774" y="17419"/>
                      <a:pt x="75496" y="35225"/>
                      <a:pt x="75496" y="60000"/>
                    </a:cubicBezTo>
                    <a:cubicBezTo>
                      <a:pt x="75496" y="85161"/>
                      <a:pt x="93774" y="102580"/>
                      <a:pt x="119205" y="118064"/>
                    </a:cubicBezTo>
                    <a:cubicBezTo>
                      <a:pt x="120000" y="118064"/>
                      <a:pt x="120000" y="118451"/>
                      <a:pt x="120000" y="118838"/>
                    </a:cubicBezTo>
                    <a:cubicBezTo>
                      <a:pt x="120000" y="119612"/>
                      <a:pt x="119205" y="120000"/>
                      <a:pt x="118410" y="120000"/>
                    </a:cubicBezTo>
                    <a:cubicBezTo>
                      <a:pt x="117615" y="120000"/>
                      <a:pt x="117615" y="119612"/>
                      <a:pt x="116821" y="119225"/>
                    </a:cubicBezTo>
                    <a:lnTo>
                      <a:pt x="8741" y="68516"/>
                    </a:lnTo>
                    <a:cubicBezTo>
                      <a:pt x="3178" y="66193"/>
                      <a:pt x="0" y="63870"/>
                      <a:pt x="0" y="60000"/>
                    </a:cubicBezTo>
                    <a:cubicBezTo>
                      <a:pt x="0" y="56129"/>
                      <a:pt x="3178" y="53806"/>
                      <a:pt x="8741" y="51483"/>
                    </a:cubicBezTo>
                    <a:lnTo>
                      <a:pt x="116821" y="774"/>
                    </a:lnTo>
                    <a:close/>
                  </a:path>
                </a:pathLst>
              </a:custGeom>
              <a:solidFill>
                <a:srgbClr val="EB816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4" name="Google Shape;454;p43"/>
              <p:cNvSpPr/>
              <p:nvPr/>
            </p:nvSpPr>
            <p:spPr>
              <a:xfrm>
                <a:off x="7351713" y="5500688"/>
                <a:ext cx="304800" cy="32226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7836" y="0"/>
                    </a:moveTo>
                    <a:lnTo>
                      <a:pt x="27836" y="0"/>
                    </a:lnTo>
                    <a:cubicBezTo>
                      <a:pt x="7899" y="0"/>
                      <a:pt x="0" y="27636"/>
                      <a:pt x="0" y="60000"/>
                    </a:cubicBezTo>
                    <a:cubicBezTo>
                      <a:pt x="0" y="92727"/>
                      <a:pt x="7899" y="120000"/>
                      <a:pt x="27836" y="120000"/>
                    </a:cubicBezTo>
                    <a:cubicBezTo>
                      <a:pt x="39874" y="120000"/>
                      <a:pt x="50031" y="113090"/>
                      <a:pt x="50031" y="107636"/>
                    </a:cubicBezTo>
                    <a:cubicBezTo>
                      <a:pt x="50031" y="106181"/>
                      <a:pt x="49655" y="105090"/>
                      <a:pt x="48526" y="104000"/>
                    </a:cubicBezTo>
                    <a:cubicBezTo>
                      <a:pt x="42884" y="98909"/>
                      <a:pt x="40626" y="93454"/>
                      <a:pt x="40626" y="88727"/>
                    </a:cubicBezTo>
                    <a:cubicBezTo>
                      <a:pt x="40626" y="79636"/>
                      <a:pt x="48526" y="73090"/>
                      <a:pt x="56050" y="73090"/>
                    </a:cubicBezTo>
                    <a:cubicBezTo>
                      <a:pt x="66206" y="73090"/>
                      <a:pt x="72225" y="80727"/>
                      <a:pt x="72225" y="90909"/>
                    </a:cubicBezTo>
                    <a:cubicBezTo>
                      <a:pt x="72225" y="100363"/>
                      <a:pt x="68087" y="108363"/>
                      <a:pt x="63573" y="114545"/>
                    </a:cubicBezTo>
                    <a:cubicBezTo>
                      <a:pt x="63197" y="114909"/>
                      <a:pt x="63197" y="115272"/>
                      <a:pt x="63197" y="115272"/>
                    </a:cubicBezTo>
                    <a:cubicBezTo>
                      <a:pt x="63197" y="116000"/>
                      <a:pt x="63573" y="116363"/>
                      <a:pt x="63949" y="116363"/>
                    </a:cubicBezTo>
                    <a:cubicBezTo>
                      <a:pt x="64326" y="116363"/>
                      <a:pt x="64702" y="116000"/>
                      <a:pt x="64702" y="115636"/>
                    </a:cubicBezTo>
                    <a:lnTo>
                      <a:pt x="115862" y="68000"/>
                    </a:lnTo>
                    <a:cubicBezTo>
                      <a:pt x="118495" y="65818"/>
                      <a:pt x="120000" y="63636"/>
                      <a:pt x="120000" y="60000"/>
                    </a:cubicBezTo>
                    <a:cubicBezTo>
                      <a:pt x="120000" y="56363"/>
                      <a:pt x="118495" y="54181"/>
                      <a:pt x="115862" y="52000"/>
                    </a:cubicBezTo>
                    <a:lnTo>
                      <a:pt x="64702" y="4363"/>
                    </a:lnTo>
                    <a:cubicBezTo>
                      <a:pt x="64702" y="4000"/>
                      <a:pt x="64326" y="3636"/>
                      <a:pt x="63949" y="3636"/>
                    </a:cubicBezTo>
                    <a:cubicBezTo>
                      <a:pt x="63573" y="3636"/>
                      <a:pt x="63197" y="4000"/>
                      <a:pt x="63197" y="4727"/>
                    </a:cubicBezTo>
                    <a:cubicBezTo>
                      <a:pt x="63197" y="4727"/>
                      <a:pt x="63197" y="5090"/>
                      <a:pt x="63573" y="5454"/>
                    </a:cubicBezTo>
                    <a:cubicBezTo>
                      <a:pt x="68087" y="11636"/>
                      <a:pt x="72225" y="19636"/>
                      <a:pt x="72225" y="29090"/>
                    </a:cubicBezTo>
                    <a:cubicBezTo>
                      <a:pt x="72225" y="39272"/>
                      <a:pt x="66206" y="46909"/>
                      <a:pt x="56050" y="46909"/>
                    </a:cubicBezTo>
                    <a:cubicBezTo>
                      <a:pt x="48526" y="46909"/>
                      <a:pt x="40626" y="40363"/>
                      <a:pt x="40626" y="31272"/>
                    </a:cubicBezTo>
                    <a:cubicBezTo>
                      <a:pt x="40626" y="26545"/>
                      <a:pt x="42884" y="21090"/>
                      <a:pt x="48526" y="16000"/>
                    </a:cubicBezTo>
                    <a:cubicBezTo>
                      <a:pt x="49655" y="14909"/>
                      <a:pt x="50031" y="13818"/>
                      <a:pt x="50031" y="12363"/>
                    </a:cubicBezTo>
                    <a:cubicBezTo>
                      <a:pt x="50031" y="6909"/>
                      <a:pt x="39874" y="0"/>
                      <a:pt x="27836" y="0"/>
                    </a:cubicBezTo>
                    <a:close/>
                  </a:path>
                </a:pathLst>
              </a:custGeom>
              <a:solidFill>
                <a:srgbClr val="C2001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5" name="Google Shape;455;p43"/>
              <p:cNvSpPr/>
              <p:nvPr/>
            </p:nvSpPr>
            <p:spPr>
              <a:xfrm>
                <a:off x="3657600" y="5510213"/>
                <a:ext cx="144463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6052" y="385"/>
                    </a:moveTo>
                    <a:lnTo>
                      <a:pt x="116052" y="385"/>
                    </a:lnTo>
                    <a:cubicBezTo>
                      <a:pt x="116842" y="0"/>
                      <a:pt x="117631" y="0"/>
                      <a:pt x="117631" y="0"/>
                    </a:cubicBezTo>
                    <a:cubicBezTo>
                      <a:pt x="119210" y="0"/>
                      <a:pt x="120000" y="385"/>
                      <a:pt x="120000" y="771"/>
                    </a:cubicBezTo>
                    <a:cubicBezTo>
                      <a:pt x="120000" y="1157"/>
                      <a:pt x="119210" y="1543"/>
                      <a:pt x="118421" y="1929"/>
                    </a:cubicBezTo>
                    <a:cubicBezTo>
                      <a:pt x="93157" y="17363"/>
                      <a:pt x="75000" y="35112"/>
                      <a:pt x="75000" y="60192"/>
                    </a:cubicBezTo>
                    <a:cubicBezTo>
                      <a:pt x="75000" y="84887"/>
                      <a:pt x="93157" y="102636"/>
                      <a:pt x="118421" y="117684"/>
                    </a:cubicBezTo>
                    <a:cubicBezTo>
                      <a:pt x="119210" y="118070"/>
                      <a:pt x="120000" y="118456"/>
                      <a:pt x="120000" y="118842"/>
                    </a:cubicBezTo>
                    <a:cubicBezTo>
                      <a:pt x="120000" y="119228"/>
                      <a:pt x="119210" y="120000"/>
                      <a:pt x="117631" y="120000"/>
                    </a:cubicBezTo>
                    <a:cubicBezTo>
                      <a:pt x="117631" y="120000"/>
                      <a:pt x="116842" y="119614"/>
                      <a:pt x="116052" y="119228"/>
                    </a:cubicBezTo>
                    <a:lnTo>
                      <a:pt x="8684" y="68295"/>
                    </a:lnTo>
                    <a:cubicBezTo>
                      <a:pt x="3157" y="66366"/>
                      <a:pt x="0" y="63665"/>
                      <a:pt x="0" y="59807"/>
                    </a:cubicBezTo>
                    <a:cubicBezTo>
                      <a:pt x="0" y="55948"/>
                      <a:pt x="3157" y="53633"/>
                      <a:pt x="8684" y="51318"/>
                    </a:cubicBezTo>
                    <a:lnTo>
                      <a:pt x="116052" y="385"/>
                    </a:lnTo>
                    <a:close/>
                  </a:path>
                </a:pathLst>
              </a:custGeom>
              <a:solidFill>
                <a:srgbClr val="678C6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6" name="Google Shape;456;p43"/>
              <p:cNvSpPr/>
              <p:nvPr/>
            </p:nvSpPr>
            <p:spPr>
              <a:xfrm>
                <a:off x="3827463" y="5500688"/>
                <a:ext cx="304800" cy="32226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7750" y="0"/>
                    </a:moveTo>
                    <a:lnTo>
                      <a:pt x="27750" y="0"/>
                    </a:lnTo>
                    <a:cubicBezTo>
                      <a:pt x="7500" y="0"/>
                      <a:pt x="0" y="27272"/>
                      <a:pt x="0" y="60363"/>
                    </a:cubicBezTo>
                    <a:cubicBezTo>
                      <a:pt x="0" y="93090"/>
                      <a:pt x="7500" y="120000"/>
                      <a:pt x="27750" y="120000"/>
                    </a:cubicBezTo>
                    <a:cubicBezTo>
                      <a:pt x="39750" y="120000"/>
                      <a:pt x="49875" y="113454"/>
                      <a:pt x="49875" y="107636"/>
                    </a:cubicBezTo>
                    <a:cubicBezTo>
                      <a:pt x="49875" y="106545"/>
                      <a:pt x="49500" y="105454"/>
                      <a:pt x="48375" y="104363"/>
                    </a:cubicBezTo>
                    <a:cubicBezTo>
                      <a:pt x="42750" y="98909"/>
                      <a:pt x="40500" y="93818"/>
                      <a:pt x="40500" y="89090"/>
                    </a:cubicBezTo>
                    <a:cubicBezTo>
                      <a:pt x="40500" y="80000"/>
                      <a:pt x="48375" y="73090"/>
                      <a:pt x="55875" y="73090"/>
                    </a:cubicBezTo>
                    <a:cubicBezTo>
                      <a:pt x="66000" y="73090"/>
                      <a:pt x="72000" y="81090"/>
                      <a:pt x="72000" y="90909"/>
                    </a:cubicBezTo>
                    <a:cubicBezTo>
                      <a:pt x="72000" y="100727"/>
                      <a:pt x="67875" y="108363"/>
                      <a:pt x="63375" y="114909"/>
                    </a:cubicBezTo>
                    <a:cubicBezTo>
                      <a:pt x="63375" y="115272"/>
                      <a:pt x="63000" y="115272"/>
                      <a:pt x="63000" y="115636"/>
                    </a:cubicBezTo>
                    <a:cubicBezTo>
                      <a:pt x="63000" y="116000"/>
                      <a:pt x="63375" y="116727"/>
                      <a:pt x="63750" y="116727"/>
                    </a:cubicBezTo>
                    <a:cubicBezTo>
                      <a:pt x="64125" y="116727"/>
                      <a:pt x="64500" y="116363"/>
                      <a:pt x="64875" y="116000"/>
                    </a:cubicBezTo>
                    <a:lnTo>
                      <a:pt x="115875" y="68000"/>
                    </a:lnTo>
                    <a:cubicBezTo>
                      <a:pt x="118500" y="66181"/>
                      <a:pt x="120000" y="63636"/>
                      <a:pt x="120000" y="60000"/>
                    </a:cubicBezTo>
                    <a:cubicBezTo>
                      <a:pt x="120000" y="56363"/>
                      <a:pt x="118500" y="54181"/>
                      <a:pt x="115875" y="52000"/>
                    </a:cubicBezTo>
                    <a:lnTo>
                      <a:pt x="64875" y="4000"/>
                    </a:lnTo>
                    <a:cubicBezTo>
                      <a:pt x="64500" y="3636"/>
                      <a:pt x="64125" y="3636"/>
                      <a:pt x="63750" y="3636"/>
                    </a:cubicBezTo>
                    <a:cubicBezTo>
                      <a:pt x="63375" y="3636"/>
                      <a:pt x="63000" y="4000"/>
                      <a:pt x="63000" y="4363"/>
                    </a:cubicBezTo>
                    <a:cubicBezTo>
                      <a:pt x="63000" y="4727"/>
                      <a:pt x="63375" y="5090"/>
                      <a:pt x="63375" y="5090"/>
                    </a:cubicBezTo>
                    <a:cubicBezTo>
                      <a:pt x="67875" y="11636"/>
                      <a:pt x="72000" y="19636"/>
                      <a:pt x="72000" y="29090"/>
                    </a:cubicBezTo>
                    <a:cubicBezTo>
                      <a:pt x="72000" y="38909"/>
                      <a:pt x="66000" y="46909"/>
                      <a:pt x="55875" y="46909"/>
                    </a:cubicBezTo>
                    <a:cubicBezTo>
                      <a:pt x="48375" y="46909"/>
                      <a:pt x="40500" y="40000"/>
                      <a:pt x="40500" y="31272"/>
                    </a:cubicBezTo>
                    <a:cubicBezTo>
                      <a:pt x="40500" y="26545"/>
                      <a:pt x="42750" y="21090"/>
                      <a:pt x="48375" y="15636"/>
                    </a:cubicBezTo>
                    <a:cubicBezTo>
                      <a:pt x="49500" y="14909"/>
                      <a:pt x="49875" y="13454"/>
                      <a:pt x="49875" y="12363"/>
                    </a:cubicBezTo>
                    <a:cubicBezTo>
                      <a:pt x="49875" y="6909"/>
                      <a:pt x="39750" y="0"/>
                      <a:pt x="27750" y="0"/>
                    </a:cubicBezTo>
                    <a:close/>
                  </a:path>
                </a:pathLst>
              </a:custGeom>
              <a:solidFill>
                <a:srgbClr val="00430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7" name="Google Shape;457;p43"/>
              <p:cNvSpPr/>
              <p:nvPr/>
            </p:nvSpPr>
            <p:spPr>
              <a:xfrm>
                <a:off x="2247900" y="5510213"/>
                <a:ext cx="14605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6052" y="385"/>
                    </a:moveTo>
                    <a:lnTo>
                      <a:pt x="116052" y="385"/>
                    </a:lnTo>
                    <a:cubicBezTo>
                      <a:pt x="116842" y="0"/>
                      <a:pt x="117631" y="0"/>
                      <a:pt x="118421" y="0"/>
                    </a:cubicBezTo>
                    <a:cubicBezTo>
                      <a:pt x="119210" y="0"/>
                      <a:pt x="120000" y="385"/>
                      <a:pt x="120000" y="771"/>
                    </a:cubicBezTo>
                    <a:cubicBezTo>
                      <a:pt x="120000" y="1157"/>
                      <a:pt x="120000" y="1543"/>
                      <a:pt x="119210" y="1929"/>
                    </a:cubicBezTo>
                    <a:cubicBezTo>
                      <a:pt x="93947" y="17363"/>
                      <a:pt x="75789" y="35112"/>
                      <a:pt x="75789" y="60192"/>
                    </a:cubicBezTo>
                    <a:cubicBezTo>
                      <a:pt x="75789" y="84887"/>
                      <a:pt x="93947" y="102636"/>
                      <a:pt x="119210" y="117684"/>
                    </a:cubicBezTo>
                    <a:cubicBezTo>
                      <a:pt x="120000" y="118070"/>
                      <a:pt x="120000" y="118456"/>
                      <a:pt x="120000" y="118842"/>
                    </a:cubicBezTo>
                    <a:cubicBezTo>
                      <a:pt x="120000" y="119228"/>
                      <a:pt x="119210" y="120000"/>
                      <a:pt x="118421" y="120000"/>
                    </a:cubicBezTo>
                    <a:cubicBezTo>
                      <a:pt x="117631" y="120000"/>
                      <a:pt x="116842" y="119614"/>
                      <a:pt x="116052" y="119228"/>
                    </a:cubicBezTo>
                    <a:lnTo>
                      <a:pt x="8684" y="68295"/>
                    </a:lnTo>
                    <a:cubicBezTo>
                      <a:pt x="3157" y="66366"/>
                      <a:pt x="0" y="63665"/>
                      <a:pt x="0" y="59807"/>
                    </a:cubicBezTo>
                    <a:cubicBezTo>
                      <a:pt x="0" y="55948"/>
                      <a:pt x="3157" y="53633"/>
                      <a:pt x="8684" y="51318"/>
                    </a:cubicBezTo>
                    <a:lnTo>
                      <a:pt x="116052" y="385"/>
                    </a:lnTo>
                    <a:close/>
                  </a:path>
                </a:pathLst>
              </a:custGeom>
              <a:solidFill>
                <a:srgbClr val="C2001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8" name="Google Shape;458;p43"/>
              <p:cNvSpPr/>
              <p:nvPr/>
            </p:nvSpPr>
            <p:spPr>
              <a:xfrm>
                <a:off x="2417763" y="5500688"/>
                <a:ext cx="306388" cy="32226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27663" y="0"/>
                    </a:moveTo>
                    <a:lnTo>
                      <a:pt x="27663" y="0"/>
                    </a:lnTo>
                    <a:cubicBezTo>
                      <a:pt x="7850" y="0"/>
                      <a:pt x="0" y="27272"/>
                      <a:pt x="0" y="60363"/>
                    </a:cubicBezTo>
                    <a:cubicBezTo>
                      <a:pt x="0" y="93090"/>
                      <a:pt x="7850" y="120000"/>
                      <a:pt x="27663" y="120000"/>
                    </a:cubicBezTo>
                    <a:cubicBezTo>
                      <a:pt x="39626" y="120000"/>
                      <a:pt x="50093" y="113454"/>
                      <a:pt x="50093" y="107636"/>
                    </a:cubicBezTo>
                    <a:cubicBezTo>
                      <a:pt x="50093" y="106545"/>
                      <a:pt x="49345" y="105454"/>
                      <a:pt x="48598" y="104363"/>
                    </a:cubicBezTo>
                    <a:cubicBezTo>
                      <a:pt x="42616" y="98909"/>
                      <a:pt x="40373" y="93454"/>
                      <a:pt x="40373" y="89090"/>
                    </a:cubicBezTo>
                    <a:cubicBezTo>
                      <a:pt x="40373" y="80000"/>
                      <a:pt x="48598" y="73090"/>
                      <a:pt x="56074" y="73090"/>
                    </a:cubicBezTo>
                    <a:cubicBezTo>
                      <a:pt x="66168" y="73090"/>
                      <a:pt x="72149" y="81090"/>
                      <a:pt x="72149" y="90909"/>
                    </a:cubicBezTo>
                    <a:cubicBezTo>
                      <a:pt x="72149" y="100727"/>
                      <a:pt x="68037" y="108363"/>
                      <a:pt x="63177" y="114909"/>
                    </a:cubicBezTo>
                    <a:cubicBezTo>
                      <a:pt x="63177" y="115272"/>
                      <a:pt x="63177" y="115272"/>
                      <a:pt x="63177" y="115636"/>
                    </a:cubicBezTo>
                    <a:cubicBezTo>
                      <a:pt x="63177" y="116363"/>
                      <a:pt x="63551" y="116727"/>
                      <a:pt x="63925" y="116727"/>
                    </a:cubicBezTo>
                    <a:cubicBezTo>
                      <a:pt x="63925" y="116727"/>
                      <a:pt x="64299" y="116363"/>
                      <a:pt x="64672" y="116000"/>
                    </a:cubicBezTo>
                    <a:lnTo>
                      <a:pt x="115887" y="68000"/>
                    </a:lnTo>
                    <a:cubicBezTo>
                      <a:pt x="118130" y="66181"/>
                      <a:pt x="120000" y="63636"/>
                      <a:pt x="120000" y="60000"/>
                    </a:cubicBezTo>
                    <a:cubicBezTo>
                      <a:pt x="120000" y="56363"/>
                      <a:pt x="118130" y="54181"/>
                      <a:pt x="115887" y="52000"/>
                    </a:cubicBezTo>
                    <a:lnTo>
                      <a:pt x="64672" y="4000"/>
                    </a:lnTo>
                    <a:cubicBezTo>
                      <a:pt x="64299" y="3636"/>
                      <a:pt x="63925" y="3636"/>
                      <a:pt x="63925" y="3636"/>
                    </a:cubicBezTo>
                    <a:cubicBezTo>
                      <a:pt x="63551" y="3636"/>
                      <a:pt x="63177" y="4000"/>
                      <a:pt x="63177" y="4363"/>
                    </a:cubicBezTo>
                    <a:cubicBezTo>
                      <a:pt x="63177" y="4727"/>
                      <a:pt x="63177" y="5090"/>
                      <a:pt x="63177" y="5090"/>
                    </a:cubicBezTo>
                    <a:cubicBezTo>
                      <a:pt x="68037" y="11636"/>
                      <a:pt x="72149" y="19636"/>
                      <a:pt x="72149" y="29090"/>
                    </a:cubicBezTo>
                    <a:cubicBezTo>
                      <a:pt x="72149" y="38909"/>
                      <a:pt x="66168" y="46909"/>
                      <a:pt x="56074" y="46909"/>
                    </a:cubicBezTo>
                    <a:cubicBezTo>
                      <a:pt x="48598" y="46909"/>
                      <a:pt x="40373" y="40000"/>
                      <a:pt x="40373" y="31272"/>
                    </a:cubicBezTo>
                    <a:cubicBezTo>
                      <a:pt x="40373" y="26545"/>
                      <a:pt x="42616" y="21090"/>
                      <a:pt x="48598" y="15636"/>
                    </a:cubicBezTo>
                    <a:cubicBezTo>
                      <a:pt x="49345" y="14909"/>
                      <a:pt x="50093" y="13454"/>
                      <a:pt x="50093" y="12363"/>
                    </a:cubicBezTo>
                    <a:cubicBezTo>
                      <a:pt x="50093" y="6909"/>
                      <a:pt x="39626" y="0"/>
                      <a:pt x="27663" y="0"/>
                    </a:cubicBezTo>
                    <a:close/>
                  </a:path>
                </a:pathLst>
              </a:custGeom>
              <a:solidFill>
                <a:srgbClr val="254F9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pic>
          <p:nvPicPr>
            <p:cNvPr id="459" name="Google Shape;459;p43" descr="barre_dos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628216" y="6120000"/>
              <a:ext cx="3886186" cy="152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5"/>
          <p:cNvSpPr/>
          <p:nvPr/>
        </p:nvSpPr>
        <p:spPr>
          <a:xfrm>
            <a:off x="0" y="0"/>
            <a:ext cx="9144000" cy="5143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45"/>
          <p:cNvSpPr txBox="1">
            <a:spLocks noGrp="1"/>
          </p:cNvSpPr>
          <p:nvPr>
            <p:ph type="title"/>
          </p:nvPr>
        </p:nvSpPr>
        <p:spPr>
          <a:xfrm>
            <a:off x="2918713" y="407408"/>
            <a:ext cx="33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5B31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4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4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4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6"/>
          <p:cNvSpPr txBox="1">
            <a:spLocks noGrp="1"/>
          </p:cNvSpPr>
          <p:nvPr>
            <p:ph type="title"/>
          </p:nvPr>
        </p:nvSpPr>
        <p:spPr>
          <a:xfrm>
            <a:off x="2918713" y="407408"/>
            <a:ext cx="33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5B31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46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4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4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4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7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47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4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4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4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8"/>
          <p:cNvSpPr txBox="1">
            <a:spLocks noGrp="1"/>
          </p:cNvSpPr>
          <p:nvPr>
            <p:ph type="title"/>
          </p:nvPr>
        </p:nvSpPr>
        <p:spPr>
          <a:xfrm>
            <a:off x="2918713" y="407408"/>
            <a:ext cx="33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5B31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48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48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4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4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4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4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4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1"/>
          <p:cNvSpPr txBox="1">
            <a:spLocks noGrp="1"/>
          </p:cNvSpPr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2"/>
          <p:cNvSpPr txBox="1">
            <a:spLocks noGrp="1"/>
          </p:cNvSpPr>
          <p:nvPr>
            <p:ph type="ctrTitle"/>
          </p:nvPr>
        </p:nvSpPr>
        <p:spPr>
          <a:xfrm>
            <a:off x="685800" y="973750"/>
            <a:ext cx="57969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5" name="Google Shape;505;p52"/>
          <p:cNvSpPr txBox="1">
            <a:spLocks noGrp="1"/>
          </p:cNvSpPr>
          <p:nvPr>
            <p:ph type="subTitle" idx="1"/>
          </p:nvPr>
        </p:nvSpPr>
        <p:spPr>
          <a:xfrm>
            <a:off x="685800" y="2230450"/>
            <a:ext cx="5796900" cy="465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Titre_1">
  <p:cSld name="Chapitre_Titre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/>
          <p:nvPr/>
        </p:nvSpPr>
        <p:spPr>
          <a:xfrm>
            <a:off x="180000" y="180000"/>
            <a:ext cx="8784000" cy="432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539750" y="180000"/>
            <a:ext cx="8101013" cy="432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>
            <a:off x="3893288" y="504281"/>
            <a:ext cx="1357424" cy="3672000"/>
            <a:chOff x="731838" y="708026"/>
            <a:chExt cx="247650" cy="669925"/>
          </a:xfrm>
        </p:grpSpPr>
        <p:sp>
          <p:nvSpPr>
            <p:cNvPr id="84" name="Google Shape;84;p6"/>
            <p:cNvSpPr/>
            <p:nvPr/>
          </p:nvSpPr>
          <p:spPr>
            <a:xfrm>
              <a:off x="915988" y="782638"/>
              <a:ext cx="63500" cy="5953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312"/>
                  </a:moveTo>
                  <a:lnTo>
                    <a:pt x="0" y="12312"/>
                  </a:lnTo>
                  <a:lnTo>
                    <a:pt x="0" y="113941"/>
                  </a:lnTo>
                  <a:cubicBezTo>
                    <a:pt x="0" y="117263"/>
                    <a:pt x="27096" y="119999"/>
                    <a:pt x="60000" y="119999"/>
                  </a:cubicBezTo>
                  <a:cubicBezTo>
                    <a:pt x="94838" y="119999"/>
                    <a:pt x="120000" y="117263"/>
                    <a:pt x="120000" y="113941"/>
                  </a:cubicBezTo>
                  <a:lnTo>
                    <a:pt x="120000" y="0"/>
                  </a:lnTo>
                  <a:lnTo>
                    <a:pt x="0" y="12312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731838" y="708026"/>
              <a:ext cx="247650" cy="22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5254"/>
                  </a:moveTo>
                  <a:lnTo>
                    <a:pt x="120000" y="15254"/>
                  </a:lnTo>
                  <a:cubicBezTo>
                    <a:pt x="120000" y="14237"/>
                    <a:pt x="120000" y="13220"/>
                    <a:pt x="120000" y="12203"/>
                  </a:cubicBezTo>
                  <a:cubicBezTo>
                    <a:pt x="120000" y="11694"/>
                    <a:pt x="119497" y="11186"/>
                    <a:pt x="119497" y="10677"/>
                  </a:cubicBezTo>
                  <a:cubicBezTo>
                    <a:pt x="119497" y="10169"/>
                    <a:pt x="118995" y="9661"/>
                    <a:pt x="118995" y="9152"/>
                  </a:cubicBezTo>
                  <a:cubicBezTo>
                    <a:pt x="118995" y="8644"/>
                    <a:pt x="118493" y="8135"/>
                    <a:pt x="117991" y="7627"/>
                  </a:cubicBezTo>
                  <a:cubicBezTo>
                    <a:pt x="117991" y="7118"/>
                    <a:pt x="117991" y="7118"/>
                    <a:pt x="117489" y="6610"/>
                  </a:cubicBezTo>
                  <a:cubicBezTo>
                    <a:pt x="117489" y="6101"/>
                    <a:pt x="117489" y="6101"/>
                    <a:pt x="116987" y="6101"/>
                  </a:cubicBezTo>
                  <a:cubicBezTo>
                    <a:pt x="117489" y="6101"/>
                    <a:pt x="117489" y="6101"/>
                    <a:pt x="117489" y="6610"/>
                  </a:cubicBezTo>
                  <a:cubicBezTo>
                    <a:pt x="117489" y="6101"/>
                    <a:pt x="116987" y="6101"/>
                    <a:pt x="116987" y="5593"/>
                  </a:cubicBezTo>
                  <a:cubicBezTo>
                    <a:pt x="116485" y="5084"/>
                    <a:pt x="115983" y="4576"/>
                    <a:pt x="115481" y="4067"/>
                  </a:cubicBezTo>
                  <a:cubicBezTo>
                    <a:pt x="114979" y="3559"/>
                    <a:pt x="113974" y="2542"/>
                    <a:pt x="113472" y="2033"/>
                  </a:cubicBezTo>
                  <a:cubicBezTo>
                    <a:pt x="112970" y="2033"/>
                    <a:pt x="112468" y="1525"/>
                    <a:pt x="111966" y="1525"/>
                  </a:cubicBezTo>
                  <a:cubicBezTo>
                    <a:pt x="111464" y="1016"/>
                    <a:pt x="110962" y="1016"/>
                    <a:pt x="110460" y="1016"/>
                  </a:cubicBezTo>
                  <a:cubicBezTo>
                    <a:pt x="109958" y="1016"/>
                    <a:pt x="109456" y="1016"/>
                    <a:pt x="108953" y="508"/>
                  </a:cubicBezTo>
                  <a:cubicBezTo>
                    <a:pt x="108451" y="508"/>
                    <a:pt x="107949" y="508"/>
                    <a:pt x="107447" y="508"/>
                  </a:cubicBezTo>
                  <a:cubicBezTo>
                    <a:pt x="106443" y="0"/>
                    <a:pt x="105439" y="0"/>
                    <a:pt x="104435" y="0"/>
                  </a:cubicBezTo>
                  <a:cubicBezTo>
                    <a:pt x="103430" y="0"/>
                    <a:pt x="102426" y="0"/>
                    <a:pt x="101422" y="508"/>
                  </a:cubicBezTo>
                  <a:cubicBezTo>
                    <a:pt x="100920" y="508"/>
                    <a:pt x="100418" y="508"/>
                    <a:pt x="99916" y="508"/>
                  </a:cubicBezTo>
                  <a:cubicBezTo>
                    <a:pt x="99414" y="1016"/>
                    <a:pt x="98912" y="1016"/>
                    <a:pt x="98410" y="1016"/>
                  </a:cubicBezTo>
                  <a:cubicBezTo>
                    <a:pt x="97907" y="1016"/>
                    <a:pt x="97405" y="1016"/>
                    <a:pt x="96903" y="1525"/>
                  </a:cubicBezTo>
                  <a:cubicBezTo>
                    <a:pt x="96401" y="1525"/>
                    <a:pt x="96401" y="2033"/>
                    <a:pt x="95899" y="2033"/>
                  </a:cubicBezTo>
                  <a:cubicBezTo>
                    <a:pt x="94895" y="2542"/>
                    <a:pt x="94393" y="3559"/>
                    <a:pt x="93389" y="4067"/>
                  </a:cubicBezTo>
                  <a:lnTo>
                    <a:pt x="93389" y="4067"/>
                  </a:lnTo>
                  <a:lnTo>
                    <a:pt x="6025" y="92542"/>
                  </a:lnTo>
                  <a:cubicBezTo>
                    <a:pt x="0" y="99152"/>
                    <a:pt x="0" y="108813"/>
                    <a:pt x="6025" y="115423"/>
                  </a:cubicBezTo>
                  <a:cubicBezTo>
                    <a:pt x="9037" y="118474"/>
                    <a:pt x="13054" y="120000"/>
                    <a:pt x="17071" y="120000"/>
                  </a:cubicBezTo>
                  <a:cubicBezTo>
                    <a:pt x="21087" y="120000"/>
                    <a:pt x="25104" y="118474"/>
                    <a:pt x="28117" y="115423"/>
                  </a:cubicBezTo>
                  <a:lnTo>
                    <a:pt x="88870" y="53389"/>
                  </a:lnTo>
                  <a:lnTo>
                    <a:pt x="115481" y="26440"/>
                  </a:lnTo>
                  <a:cubicBezTo>
                    <a:pt x="118493" y="23389"/>
                    <a:pt x="120000" y="19322"/>
                    <a:pt x="120000" y="1525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3"/>
          <p:cNvSpPr txBox="1">
            <a:spLocks noGrp="1"/>
          </p:cNvSpPr>
          <p:nvPr>
            <p:ph type="body" idx="1"/>
          </p:nvPr>
        </p:nvSpPr>
        <p:spPr>
          <a:xfrm>
            <a:off x="1318775" y="1036050"/>
            <a:ext cx="5163900" cy="3660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444500" rtl="0">
              <a:spcBef>
                <a:spcPts val="600"/>
              </a:spcBef>
              <a:spcAft>
                <a:spcPts val="0"/>
              </a:spcAft>
              <a:buSzPts val="3400"/>
              <a:buChar char="▰"/>
              <a:defRPr sz="3400"/>
            </a:lvl1pPr>
            <a:lvl2pPr marL="914400" lvl="1" indent="-4445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2pPr>
            <a:lvl3pPr marL="1371600" lvl="2" indent="-4445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3pPr>
            <a:lvl4pPr marL="1828800" lvl="3" indent="-444500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4pPr>
            <a:lvl5pPr marL="2286000" lvl="4" indent="-4445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5pPr>
            <a:lvl6pPr marL="2743200" lvl="5" indent="-4445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6pPr>
            <a:lvl7pPr marL="3200400" lvl="6" indent="-444500" rtl="0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3400"/>
            </a:lvl7pPr>
            <a:lvl8pPr marL="3657600" lvl="7" indent="-444500" rtl="0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3400"/>
            </a:lvl8pPr>
            <a:lvl9pPr marL="4114800" lvl="8" indent="-444500" rtl="0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3400"/>
            </a:lvl9pPr>
          </a:lstStyle>
          <a:p>
            <a:endParaRPr/>
          </a:p>
        </p:txBody>
      </p:sp>
      <p:sp>
        <p:nvSpPr>
          <p:cNvPr id="509" name="Google Shape;509;p53"/>
          <p:cNvSpPr txBox="1"/>
          <p:nvPr/>
        </p:nvSpPr>
        <p:spPr>
          <a:xfrm>
            <a:off x="604350" y="627175"/>
            <a:ext cx="870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 b="1">
                <a:solidFill>
                  <a:srgbClr val="7DFFB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</a:t>
            </a:r>
            <a:endParaRPr sz="9600" b="1">
              <a:solidFill>
                <a:srgbClr val="7DFFB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0" name="Google Shape;510;p5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15" name="Google Shape;515;p5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5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55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2924700" cy="3153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0" name="Google Shape;520;p55"/>
          <p:cNvSpPr txBox="1">
            <a:spLocks noGrp="1"/>
          </p:cNvSpPr>
          <p:nvPr>
            <p:ph type="body" idx="2"/>
          </p:nvPr>
        </p:nvSpPr>
        <p:spPr>
          <a:xfrm>
            <a:off x="3558095" y="1428750"/>
            <a:ext cx="2924700" cy="3153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1" name="Google Shape;521;p5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5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6" name="Google Shape;526;p56"/>
          <p:cNvSpPr txBox="1">
            <a:spLocks noGrp="1"/>
          </p:cNvSpPr>
          <p:nvPr>
            <p:ph type="body" idx="2"/>
          </p:nvPr>
        </p:nvSpPr>
        <p:spPr>
          <a:xfrm>
            <a:off x="2544155" y="1428750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7" name="Google Shape;527;p56"/>
          <p:cNvSpPr txBox="1">
            <a:spLocks noGrp="1"/>
          </p:cNvSpPr>
          <p:nvPr>
            <p:ph type="body" idx="3"/>
          </p:nvPr>
        </p:nvSpPr>
        <p:spPr>
          <a:xfrm>
            <a:off x="4631111" y="1428750"/>
            <a:ext cx="1851600" cy="3321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28" name="Google Shape;528;p5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7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5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58"/>
          <p:cNvSpPr txBox="1">
            <a:spLocks noGrp="1"/>
          </p:cNvSpPr>
          <p:nvPr>
            <p:ph type="body" idx="1"/>
          </p:nvPr>
        </p:nvSpPr>
        <p:spPr>
          <a:xfrm>
            <a:off x="457200" y="4406300"/>
            <a:ext cx="6025500" cy="5196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36" name="Google Shape;536;p5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5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Title Only">
    <p:bg>
      <p:bgPr>
        <a:solidFill>
          <a:schemeClr val="lt1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5"/>
          <p:cNvSpPr/>
          <p:nvPr/>
        </p:nvSpPr>
        <p:spPr>
          <a:xfrm>
            <a:off x="0" y="0"/>
            <a:ext cx="9144000" cy="5143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45"/>
          <p:cNvSpPr txBox="1">
            <a:spLocks noGrp="1"/>
          </p:cNvSpPr>
          <p:nvPr>
            <p:ph type="title"/>
          </p:nvPr>
        </p:nvSpPr>
        <p:spPr>
          <a:xfrm>
            <a:off x="2918713" y="407408"/>
            <a:ext cx="33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5B31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4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4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4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6"/>
          <p:cNvSpPr txBox="1">
            <a:spLocks noGrp="1"/>
          </p:cNvSpPr>
          <p:nvPr>
            <p:ph type="title"/>
          </p:nvPr>
        </p:nvSpPr>
        <p:spPr>
          <a:xfrm>
            <a:off x="2918713" y="407408"/>
            <a:ext cx="33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5B31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46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4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4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4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7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47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4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4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4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itre_Image_1">
  <p:cSld name="Chapitre_Image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/>
          <p:nvPr/>
        </p:nvSpPr>
        <p:spPr>
          <a:xfrm>
            <a:off x="180000" y="180000"/>
            <a:ext cx="5796000" cy="432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539751" y="179388"/>
            <a:ext cx="507600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pic" idx="2"/>
          </p:nvPr>
        </p:nvSpPr>
        <p:spPr>
          <a:xfrm>
            <a:off x="6156000" y="180000"/>
            <a:ext cx="2808000" cy="4320563"/>
          </a:xfrm>
          <a:prstGeom prst="rect">
            <a:avLst/>
          </a:prstGeom>
          <a:solidFill>
            <a:srgbClr val="D9D9D5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22000" marR="0" lvl="1" indent="-19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8000" marR="0" lvl="2" indent="-116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224000" marR="0" lvl="3" indent="-1445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24000" marR="0" lvl="4" indent="-479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93" name="Google Shape;93;p7"/>
          <p:cNvGrpSpPr/>
          <p:nvPr/>
        </p:nvGrpSpPr>
        <p:grpSpPr>
          <a:xfrm>
            <a:off x="2399288" y="504281"/>
            <a:ext cx="1357424" cy="3672000"/>
            <a:chOff x="731838" y="708026"/>
            <a:chExt cx="247650" cy="669925"/>
          </a:xfrm>
        </p:grpSpPr>
        <p:sp>
          <p:nvSpPr>
            <p:cNvPr id="94" name="Google Shape;94;p7"/>
            <p:cNvSpPr/>
            <p:nvPr/>
          </p:nvSpPr>
          <p:spPr>
            <a:xfrm>
              <a:off x="915988" y="782638"/>
              <a:ext cx="63500" cy="5953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312"/>
                  </a:moveTo>
                  <a:lnTo>
                    <a:pt x="0" y="12312"/>
                  </a:lnTo>
                  <a:lnTo>
                    <a:pt x="0" y="113941"/>
                  </a:lnTo>
                  <a:cubicBezTo>
                    <a:pt x="0" y="117263"/>
                    <a:pt x="27096" y="119999"/>
                    <a:pt x="60000" y="119999"/>
                  </a:cubicBezTo>
                  <a:cubicBezTo>
                    <a:pt x="94838" y="119999"/>
                    <a:pt x="120000" y="117263"/>
                    <a:pt x="120000" y="113941"/>
                  </a:cubicBezTo>
                  <a:lnTo>
                    <a:pt x="120000" y="0"/>
                  </a:lnTo>
                  <a:lnTo>
                    <a:pt x="0" y="12312"/>
                  </a:ln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731838" y="708026"/>
              <a:ext cx="247650" cy="22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5254"/>
                  </a:moveTo>
                  <a:lnTo>
                    <a:pt x="120000" y="15254"/>
                  </a:lnTo>
                  <a:cubicBezTo>
                    <a:pt x="120000" y="14237"/>
                    <a:pt x="120000" y="13220"/>
                    <a:pt x="120000" y="12203"/>
                  </a:cubicBezTo>
                  <a:cubicBezTo>
                    <a:pt x="120000" y="11694"/>
                    <a:pt x="119497" y="11186"/>
                    <a:pt x="119497" y="10677"/>
                  </a:cubicBezTo>
                  <a:cubicBezTo>
                    <a:pt x="119497" y="10169"/>
                    <a:pt x="118995" y="9661"/>
                    <a:pt x="118995" y="9152"/>
                  </a:cubicBezTo>
                  <a:cubicBezTo>
                    <a:pt x="118995" y="8644"/>
                    <a:pt x="118493" y="8135"/>
                    <a:pt x="117991" y="7627"/>
                  </a:cubicBezTo>
                  <a:cubicBezTo>
                    <a:pt x="117991" y="7118"/>
                    <a:pt x="117991" y="7118"/>
                    <a:pt x="117489" y="6610"/>
                  </a:cubicBezTo>
                  <a:cubicBezTo>
                    <a:pt x="117489" y="6101"/>
                    <a:pt x="117489" y="6101"/>
                    <a:pt x="116987" y="6101"/>
                  </a:cubicBezTo>
                  <a:cubicBezTo>
                    <a:pt x="117489" y="6101"/>
                    <a:pt x="117489" y="6101"/>
                    <a:pt x="117489" y="6610"/>
                  </a:cubicBezTo>
                  <a:cubicBezTo>
                    <a:pt x="117489" y="6101"/>
                    <a:pt x="116987" y="6101"/>
                    <a:pt x="116987" y="5593"/>
                  </a:cubicBezTo>
                  <a:cubicBezTo>
                    <a:pt x="116485" y="5084"/>
                    <a:pt x="115983" y="4576"/>
                    <a:pt x="115481" y="4067"/>
                  </a:cubicBezTo>
                  <a:cubicBezTo>
                    <a:pt x="114979" y="3559"/>
                    <a:pt x="113974" y="2542"/>
                    <a:pt x="113472" y="2033"/>
                  </a:cubicBezTo>
                  <a:cubicBezTo>
                    <a:pt x="112970" y="2033"/>
                    <a:pt x="112468" y="1525"/>
                    <a:pt x="111966" y="1525"/>
                  </a:cubicBezTo>
                  <a:cubicBezTo>
                    <a:pt x="111464" y="1016"/>
                    <a:pt x="110962" y="1016"/>
                    <a:pt x="110460" y="1016"/>
                  </a:cubicBezTo>
                  <a:cubicBezTo>
                    <a:pt x="109958" y="1016"/>
                    <a:pt x="109456" y="1016"/>
                    <a:pt x="108953" y="508"/>
                  </a:cubicBezTo>
                  <a:cubicBezTo>
                    <a:pt x="108451" y="508"/>
                    <a:pt x="107949" y="508"/>
                    <a:pt x="107447" y="508"/>
                  </a:cubicBezTo>
                  <a:cubicBezTo>
                    <a:pt x="106443" y="0"/>
                    <a:pt x="105439" y="0"/>
                    <a:pt x="104435" y="0"/>
                  </a:cubicBezTo>
                  <a:cubicBezTo>
                    <a:pt x="103430" y="0"/>
                    <a:pt x="102426" y="0"/>
                    <a:pt x="101422" y="508"/>
                  </a:cubicBezTo>
                  <a:cubicBezTo>
                    <a:pt x="100920" y="508"/>
                    <a:pt x="100418" y="508"/>
                    <a:pt x="99916" y="508"/>
                  </a:cubicBezTo>
                  <a:cubicBezTo>
                    <a:pt x="99414" y="1016"/>
                    <a:pt x="98912" y="1016"/>
                    <a:pt x="98410" y="1016"/>
                  </a:cubicBezTo>
                  <a:cubicBezTo>
                    <a:pt x="97907" y="1016"/>
                    <a:pt x="97405" y="1016"/>
                    <a:pt x="96903" y="1525"/>
                  </a:cubicBezTo>
                  <a:cubicBezTo>
                    <a:pt x="96401" y="1525"/>
                    <a:pt x="96401" y="2033"/>
                    <a:pt x="95899" y="2033"/>
                  </a:cubicBezTo>
                  <a:cubicBezTo>
                    <a:pt x="94895" y="2542"/>
                    <a:pt x="94393" y="3559"/>
                    <a:pt x="93389" y="4067"/>
                  </a:cubicBezTo>
                  <a:lnTo>
                    <a:pt x="93389" y="4067"/>
                  </a:lnTo>
                  <a:lnTo>
                    <a:pt x="6025" y="92542"/>
                  </a:lnTo>
                  <a:cubicBezTo>
                    <a:pt x="0" y="99152"/>
                    <a:pt x="0" y="108813"/>
                    <a:pt x="6025" y="115423"/>
                  </a:cubicBezTo>
                  <a:cubicBezTo>
                    <a:pt x="9037" y="118474"/>
                    <a:pt x="13054" y="120000"/>
                    <a:pt x="17071" y="120000"/>
                  </a:cubicBezTo>
                  <a:cubicBezTo>
                    <a:pt x="21087" y="120000"/>
                    <a:pt x="25104" y="118474"/>
                    <a:pt x="28117" y="115423"/>
                  </a:cubicBezTo>
                  <a:lnTo>
                    <a:pt x="88870" y="53389"/>
                  </a:lnTo>
                  <a:lnTo>
                    <a:pt x="115481" y="26440"/>
                  </a:lnTo>
                  <a:cubicBezTo>
                    <a:pt x="118493" y="23389"/>
                    <a:pt x="120000" y="19322"/>
                    <a:pt x="120000" y="1525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8"/>
          <p:cNvSpPr txBox="1">
            <a:spLocks noGrp="1"/>
          </p:cNvSpPr>
          <p:nvPr>
            <p:ph type="title"/>
          </p:nvPr>
        </p:nvSpPr>
        <p:spPr>
          <a:xfrm>
            <a:off x="2918713" y="407408"/>
            <a:ext cx="33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5B31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48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48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4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4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4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4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4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Title Only">
    <p:bg>
      <p:bgPr>
        <a:solidFill>
          <a:schemeClr val="lt1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5"/>
          <p:cNvSpPr/>
          <p:nvPr/>
        </p:nvSpPr>
        <p:spPr>
          <a:xfrm>
            <a:off x="0" y="0"/>
            <a:ext cx="9144000" cy="5143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45"/>
          <p:cNvSpPr txBox="1">
            <a:spLocks noGrp="1"/>
          </p:cNvSpPr>
          <p:nvPr>
            <p:ph type="title"/>
          </p:nvPr>
        </p:nvSpPr>
        <p:spPr>
          <a:xfrm>
            <a:off x="2918713" y="407408"/>
            <a:ext cx="33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5B31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4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4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4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6"/>
          <p:cNvSpPr txBox="1">
            <a:spLocks noGrp="1"/>
          </p:cNvSpPr>
          <p:nvPr>
            <p:ph type="title"/>
          </p:nvPr>
        </p:nvSpPr>
        <p:spPr>
          <a:xfrm>
            <a:off x="2918713" y="407408"/>
            <a:ext cx="33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5B31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46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4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4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4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7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47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4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4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4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8"/>
          <p:cNvSpPr txBox="1">
            <a:spLocks noGrp="1"/>
          </p:cNvSpPr>
          <p:nvPr>
            <p:ph type="title"/>
          </p:nvPr>
        </p:nvSpPr>
        <p:spPr>
          <a:xfrm>
            <a:off x="2918713" y="407408"/>
            <a:ext cx="33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>
                <a:solidFill>
                  <a:srgbClr val="5B31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48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48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4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4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4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4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4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fr"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calaire_1">
  <p:cSld name="Intercalaire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>
            <a:off x="180000" y="180000"/>
            <a:ext cx="8784000" cy="4320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539750" y="179389"/>
            <a:ext cx="8101013" cy="432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Verdana"/>
              <a:buNone/>
              <a:defRPr sz="2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_Textes_Chiffres">
  <p:cSld name="Titre_Textes_Chiffre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 txBox="1">
            <a:spLocks noGrp="1"/>
          </p:cNvSpPr>
          <p:nvPr>
            <p:ph type="body" idx="1"/>
          </p:nvPr>
        </p:nvSpPr>
        <p:spPr>
          <a:xfrm>
            <a:off x="1670401" y="1255688"/>
            <a:ext cx="28800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2"/>
          </p:nvPr>
        </p:nvSpPr>
        <p:spPr>
          <a:xfrm>
            <a:off x="6012480" y="1255688"/>
            <a:ext cx="28800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body" idx="3"/>
          </p:nvPr>
        </p:nvSpPr>
        <p:spPr>
          <a:xfrm>
            <a:off x="1670400" y="3147932"/>
            <a:ext cx="28800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4"/>
          </p:nvPr>
        </p:nvSpPr>
        <p:spPr>
          <a:xfrm>
            <a:off x="6012000" y="3147932"/>
            <a:ext cx="28800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10101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111" name="Google Shape;111;p9"/>
          <p:cNvGrpSpPr/>
          <p:nvPr/>
        </p:nvGrpSpPr>
        <p:grpSpPr>
          <a:xfrm>
            <a:off x="2844800" y="576000"/>
            <a:ext cx="3456000" cy="32400"/>
            <a:chOff x="2844800" y="1038225"/>
            <a:chExt cx="3465513" cy="71438"/>
          </a:xfrm>
        </p:grpSpPr>
        <p:sp>
          <p:nvSpPr>
            <p:cNvPr id="112" name="Google Shape;112;p9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14" name="Google Shape;114;p9"/>
          <p:cNvSpPr txBox="1">
            <a:spLocks noGrp="1"/>
          </p:cNvSpPr>
          <p:nvPr>
            <p:ph type="body" idx="5"/>
          </p:nvPr>
        </p:nvSpPr>
        <p:spPr>
          <a:xfrm>
            <a:off x="539552" y="1018800"/>
            <a:ext cx="648000" cy="121698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body" idx="6"/>
          </p:nvPr>
        </p:nvSpPr>
        <p:spPr>
          <a:xfrm>
            <a:off x="1000800" y="1332000"/>
            <a:ext cx="225474" cy="61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7"/>
          </p:nvPr>
        </p:nvSpPr>
        <p:spPr>
          <a:xfrm>
            <a:off x="5180400" y="1324800"/>
            <a:ext cx="418737" cy="612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body" idx="8"/>
          </p:nvPr>
        </p:nvSpPr>
        <p:spPr>
          <a:xfrm>
            <a:off x="972000" y="3236400"/>
            <a:ext cx="418737" cy="612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body" idx="9"/>
          </p:nvPr>
        </p:nvSpPr>
        <p:spPr>
          <a:xfrm>
            <a:off x="5137200" y="3236400"/>
            <a:ext cx="418737" cy="612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13"/>
          </p:nvPr>
        </p:nvSpPr>
        <p:spPr>
          <a:xfrm>
            <a:off x="4752020" y="1018800"/>
            <a:ext cx="648000" cy="121698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body" idx="14"/>
          </p:nvPr>
        </p:nvSpPr>
        <p:spPr>
          <a:xfrm>
            <a:off x="539552" y="2930400"/>
            <a:ext cx="648000" cy="121698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body" idx="15"/>
          </p:nvPr>
        </p:nvSpPr>
        <p:spPr>
          <a:xfrm>
            <a:off x="4752020" y="2930400"/>
            <a:ext cx="648000" cy="121698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_Textes_Chiffres_Suite">
  <p:cSld name="Titre_Textes_Chiffres_Suit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body" idx="1"/>
          </p:nvPr>
        </p:nvSpPr>
        <p:spPr>
          <a:xfrm>
            <a:off x="1670401" y="1256400"/>
            <a:ext cx="28800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body" idx="2"/>
          </p:nvPr>
        </p:nvSpPr>
        <p:spPr>
          <a:xfrm>
            <a:off x="6012480" y="1256400"/>
            <a:ext cx="28800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5" name="Google Shape;125;p10"/>
          <p:cNvSpPr txBox="1">
            <a:spLocks noGrp="1"/>
          </p:cNvSpPr>
          <p:nvPr>
            <p:ph type="body" idx="3"/>
          </p:nvPr>
        </p:nvSpPr>
        <p:spPr>
          <a:xfrm>
            <a:off x="1670400" y="3146398"/>
            <a:ext cx="28800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4"/>
          </p:nvPr>
        </p:nvSpPr>
        <p:spPr>
          <a:xfrm>
            <a:off x="6012000" y="3146398"/>
            <a:ext cx="28800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None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10101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grpSp>
        <p:nvGrpSpPr>
          <p:cNvPr id="131" name="Google Shape;131;p10"/>
          <p:cNvGrpSpPr/>
          <p:nvPr/>
        </p:nvGrpSpPr>
        <p:grpSpPr>
          <a:xfrm>
            <a:off x="2844800" y="576000"/>
            <a:ext cx="3456000" cy="32400"/>
            <a:chOff x="2844800" y="1038225"/>
            <a:chExt cx="3465513" cy="71438"/>
          </a:xfrm>
        </p:grpSpPr>
        <p:sp>
          <p:nvSpPr>
            <p:cNvPr id="132" name="Google Shape;132;p10"/>
            <p:cNvSpPr/>
            <p:nvPr/>
          </p:nvSpPr>
          <p:spPr>
            <a:xfrm>
              <a:off x="2844800" y="1038225"/>
              <a:ext cx="1730375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6470"/>
                  </a:moveTo>
                  <a:lnTo>
                    <a:pt x="120000" y="56470"/>
                  </a:lnTo>
                  <a:cubicBezTo>
                    <a:pt x="120000" y="91764"/>
                    <a:pt x="119469" y="120000"/>
                    <a:pt x="118807" y="120000"/>
                  </a:cubicBezTo>
                  <a:lnTo>
                    <a:pt x="1126" y="120000"/>
                  </a:lnTo>
                  <a:cubicBezTo>
                    <a:pt x="463" y="120000"/>
                    <a:pt x="0" y="91764"/>
                    <a:pt x="0" y="56470"/>
                  </a:cubicBezTo>
                  <a:cubicBezTo>
                    <a:pt x="0" y="24705"/>
                    <a:pt x="463" y="0"/>
                    <a:pt x="1126" y="0"/>
                  </a:cubicBezTo>
                  <a:lnTo>
                    <a:pt x="118807" y="0"/>
                  </a:lnTo>
                  <a:cubicBezTo>
                    <a:pt x="119469" y="0"/>
                    <a:pt x="120000" y="24705"/>
                    <a:pt x="120000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4606925" y="1038225"/>
              <a:ext cx="1703388" cy="71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56470"/>
                  </a:moveTo>
                  <a:lnTo>
                    <a:pt x="119999" y="56470"/>
                  </a:lnTo>
                  <a:cubicBezTo>
                    <a:pt x="119999" y="91764"/>
                    <a:pt x="119461" y="120000"/>
                    <a:pt x="118856" y="120000"/>
                  </a:cubicBezTo>
                  <a:lnTo>
                    <a:pt x="134" y="120000"/>
                  </a:lnTo>
                  <a:cubicBezTo>
                    <a:pt x="134" y="120000"/>
                    <a:pt x="67" y="116470"/>
                    <a:pt x="0" y="116470"/>
                  </a:cubicBezTo>
                  <a:cubicBezTo>
                    <a:pt x="201" y="98823"/>
                    <a:pt x="269" y="81176"/>
                    <a:pt x="269" y="56470"/>
                  </a:cubicBezTo>
                  <a:cubicBezTo>
                    <a:pt x="269" y="35294"/>
                    <a:pt x="201" y="21176"/>
                    <a:pt x="0" y="3529"/>
                  </a:cubicBezTo>
                  <a:cubicBezTo>
                    <a:pt x="67" y="3529"/>
                    <a:pt x="134" y="0"/>
                    <a:pt x="134" y="0"/>
                  </a:cubicBezTo>
                  <a:lnTo>
                    <a:pt x="118856" y="0"/>
                  </a:lnTo>
                  <a:cubicBezTo>
                    <a:pt x="119461" y="0"/>
                    <a:pt x="119999" y="24705"/>
                    <a:pt x="119999" y="56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34" name="Google Shape;134;p10"/>
          <p:cNvSpPr txBox="1">
            <a:spLocks noGrp="1"/>
          </p:cNvSpPr>
          <p:nvPr>
            <p:ph type="body" idx="5"/>
          </p:nvPr>
        </p:nvSpPr>
        <p:spPr>
          <a:xfrm>
            <a:off x="968400" y="1321200"/>
            <a:ext cx="418737" cy="612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body" idx="6"/>
          </p:nvPr>
        </p:nvSpPr>
        <p:spPr>
          <a:xfrm>
            <a:off x="5180400" y="1324800"/>
            <a:ext cx="418737" cy="61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7"/>
          </p:nvPr>
        </p:nvSpPr>
        <p:spPr>
          <a:xfrm>
            <a:off x="993600" y="3236400"/>
            <a:ext cx="418737" cy="612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7" name="Google Shape;137;p10"/>
          <p:cNvSpPr txBox="1">
            <a:spLocks noGrp="1"/>
          </p:cNvSpPr>
          <p:nvPr>
            <p:ph type="body" idx="8"/>
          </p:nvPr>
        </p:nvSpPr>
        <p:spPr>
          <a:xfrm>
            <a:off x="5180400" y="3218400"/>
            <a:ext cx="418737" cy="612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9"/>
          </p:nvPr>
        </p:nvSpPr>
        <p:spPr>
          <a:xfrm>
            <a:off x="539552" y="1018800"/>
            <a:ext cx="648000" cy="12169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3"/>
          </p:nvPr>
        </p:nvSpPr>
        <p:spPr>
          <a:xfrm>
            <a:off x="4752020" y="1018800"/>
            <a:ext cx="648000" cy="12169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body" idx="14"/>
          </p:nvPr>
        </p:nvSpPr>
        <p:spPr>
          <a:xfrm>
            <a:off x="539552" y="2930400"/>
            <a:ext cx="648000" cy="12169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body" idx="15"/>
          </p:nvPr>
        </p:nvSpPr>
        <p:spPr>
          <a:xfrm>
            <a:off x="4752020" y="2930400"/>
            <a:ext cx="648000" cy="12169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0" y="4684713"/>
            <a:ext cx="539750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101013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39750" y="1048196"/>
            <a:ext cx="8101013" cy="345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5915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90"/>
              <a:buFont typeface="Verdana"/>
              <a:buChar char="&gt;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4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39750" y="4759504"/>
            <a:ext cx="7595906" cy="3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0" y="4759644"/>
            <a:ext cx="539750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15" name="Google Shape;15;p1"/>
          <p:cNvGrpSpPr/>
          <p:nvPr/>
        </p:nvGrpSpPr>
        <p:grpSpPr>
          <a:xfrm>
            <a:off x="8399463" y="4683835"/>
            <a:ext cx="422274" cy="280988"/>
            <a:chOff x="8399463" y="6361113"/>
            <a:chExt cx="422274" cy="280988"/>
          </a:xfrm>
        </p:grpSpPr>
        <p:sp>
          <p:nvSpPr>
            <p:cNvPr id="16" name="Google Shape;16;p1"/>
            <p:cNvSpPr/>
            <p:nvPr/>
          </p:nvSpPr>
          <p:spPr>
            <a:xfrm>
              <a:off x="8399463" y="6369051"/>
              <a:ext cx="128587" cy="2635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354" y="509"/>
                  </a:moveTo>
                  <a:lnTo>
                    <a:pt x="116354" y="509"/>
                  </a:lnTo>
                  <a:cubicBezTo>
                    <a:pt x="117083" y="152"/>
                    <a:pt x="117708" y="0"/>
                    <a:pt x="118333" y="0"/>
                  </a:cubicBezTo>
                  <a:cubicBezTo>
                    <a:pt x="119270" y="0"/>
                    <a:pt x="120000" y="458"/>
                    <a:pt x="120000" y="1019"/>
                  </a:cubicBezTo>
                  <a:cubicBezTo>
                    <a:pt x="120000" y="1324"/>
                    <a:pt x="119687" y="1681"/>
                    <a:pt x="119062" y="1987"/>
                  </a:cubicBezTo>
                  <a:cubicBezTo>
                    <a:pt x="93750" y="17324"/>
                    <a:pt x="75416" y="35312"/>
                    <a:pt x="75416" y="60178"/>
                  </a:cubicBezTo>
                  <a:cubicBezTo>
                    <a:pt x="75416" y="85095"/>
                    <a:pt x="93750" y="102675"/>
                    <a:pt x="119062" y="118063"/>
                  </a:cubicBezTo>
                  <a:cubicBezTo>
                    <a:pt x="119687" y="118369"/>
                    <a:pt x="120000" y="118726"/>
                    <a:pt x="120000" y="119031"/>
                  </a:cubicBezTo>
                  <a:cubicBezTo>
                    <a:pt x="120000" y="119541"/>
                    <a:pt x="119270" y="120000"/>
                    <a:pt x="118333" y="120000"/>
                  </a:cubicBezTo>
                  <a:cubicBezTo>
                    <a:pt x="117708" y="120000"/>
                    <a:pt x="117083" y="119898"/>
                    <a:pt x="116354" y="119541"/>
                  </a:cubicBezTo>
                  <a:lnTo>
                    <a:pt x="8750" y="68636"/>
                  </a:lnTo>
                  <a:cubicBezTo>
                    <a:pt x="3333" y="66394"/>
                    <a:pt x="0" y="63745"/>
                    <a:pt x="0" y="60025"/>
                  </a:cubicBezTo>
                  <a:cubicBezTo>
                    <a:pt x="0" y="56254"/>
                    <a:pt x="3333" y="53656"/>
                    <a:pt x="8750" y="51414"/>
                  </a:cubicBezTo>
                  <a:lnTo>
                    <a:pt x="116354" y="5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550275" y="6361113"/>
              <a:ext cx="271462" cy="28098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753" y="0"/>
                  </a:moveTo>
                  <a:lnTo>
                    <a:pt x="27753" y="0"/>
                  </a:lnTo>
                  <a:cubicBezTo>
                    <a:pt x="7802" y="0"/>
                    <a:pt x="0" y="27412"/>
                    <a:pt x="0" y="60143"/>
                  </a:cubicBezTo>
                  <a:cubicBezTo>
                    <a:pt x="0" y="92923"/>
                    <a:pt x="7802" y="120000"/>
                    <a:pt x="27753" y="120000"/>
                  </a:cubicBezTo>
                  <a:cubicBezTo>
                    <a:pt x="39753" y="120000"/>
                    <a:pt x="49975" y="113194"/>
                    <a:pt x="50024" y="107587"/>
                  </a:cubicBezTo>
                  <a:cubicBezTo>
                    <a:pt x="50024" y="106389"/>
                    <a:pt x="49530" y="105191"/>
                    <a:pt x="48444" y="104185"/>
                  </a:cubicBezTo>
                  <a:cubicBezTo>
                    <a:pt x="42765" y="98865"/>
                    <a:pt x="40543" y="93546"/>
                    <a:pt x="40543" y="88849"/>
                  </a:cubicBezTo>
                  <a:cubicBezTo>
                    <a:pt x="40493" y="79888"/>
                    <a:pt x="48543" y="73178"/>
                    <a:pt x="55901" y="73178"/>
                  </a:cubicBezTo>
                  <a:cubicBezTo>
                    <a:pt x="66074" y="73178"/>
                    <a:pt x="72049" y="80942"/>
                    <a:pt x="72049" y="90958"/>
                  </a:cubicBezTo>
                  <a:cubicBezTo>
                    <a:pt x="72049" y="100495"/>
                    <a:pt x="67901" y="108402"/>
                    <a:pt x="63358" y="114728"/>
                  </a:cubicBezTo>
                  <a:cubicBezTo>
                    <a:pt x="63160" y="115015"/>
                    <a:pt x="63111" y="115303"/>
                    <a:pt x="63111" y="115543"/>
                  </a:cubicBezTo>
                  <a:cubicBezTo>
                    <a:pt x="63111" y="116070"/>
                    <a:pt x="63407" y="116453"/>
                    <a:pt x="63851" y="116453"/>
                  </a:cubicBezTo>
                  <a:cubicBezTo>
                    <a:pt x="64148" y="116453"/>
                    <a:pt x="64444" y="116309"/>
                    <a:pt x="64790" y="115974"/>
                  </a:cubicBezTo>
                  <a:lnTo>
                    <a:pt x="115802" y="68099"/>
                  </a:lnTo>
                  <a:cubicBezTo>
                    <a:pt x="118370" y="65990"/>
                    <a:pt x="120000" y="63498"/>
                    <a:pt x="120000" y="60000"/>
                  </a:cubicBezTo>
                  <a:cubicBezTo>
                    <a:pt x="120000" y="56453"/>
                    <a:pt x="118370" y="54009"/>
                    <a:pt x="115802" y="51900"/>
                  </a:cubicBezTo>
                  <a:lnTo>
                    <a:pt x="64790" y="4025"/>
                  </a:lnTo>
                  <a:cubicBezTo>
                    <a:pt x="64444" y="3642"/>
                    <a:pt x="64148" y="3546"/>
                    <a:pt x="63851" y="3546"/>
                  </a:cubicBezTo>
                  <a:cubicBezTo>
                    <a:pt x="63407" y="3546"/>
                    <a:pt x="63111" y="3929"/>
                    <a:pt x="63111" y="4408"/>
                  </a:cubicBezTo>
                  <a:cubicBezTo>
                    <a:pt x="63111" y="4696"/>
                    <a:pt x="63160" y="4984"/>
                    <a:pt x="63358" y="5223"/>
                  </a:cubicBezTo>
                  <a:cubicBezTo>
                    <a:pt x="67901" y="11549"/>
                    <a:pt x="72049" y="19504"/>
                    <a:pt x="72049" y="28993"/>
                  </a:cubicBezTo>
                  <a:cubicBezTo>
                    <a:pt x="72049" y="39009"/>
                    <a:pt x="66074" y="46773"/>
                    <a:pt x="55901" y="46773"/>
                  </a:cubicBezTo>
                  <a:cubicBezTo>
                    <a:pt x="48543" y="46773"/>
                    <a:pt x="40493" y="40111"/>
                    <a:pt x="40543" y="31150"/>
                  </a:cubicBezTo>
                  <a:cubicBezTo>
                    <a:pt x="40543" y="26453"/>
                    <a:pt x="42765" y="21134"/>
                    <a:pt x="48444" y="15814"/>
                  </a:cubicBezTo>
                  <a:cubicBezTo>
                    <a:pt x="49530" y="14760"/>
                    <a:pt x="50024" y="13610"/>
                    <a:pt x="50024" y="12364"/>
                  </a:cubicBezTo>
                  <a:cubicBezTo>
                    <a:pt x="49975" y="6757"/>
                    <a:pt x="39753" y="0"/>
                    <a:pt x="27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"/>
          <p:cNvSpPr txBox="1">
            <a:spLocks noGrp="1"/>
          </p:cNvSpPr>
          <p:nvPr>
            <p:ph type="title"/>
          </p:nvPr>
        </p:nvSpPr>
        <p:spPr>
          <a:xfrm>
            <a:off x="2918713" y="407408"/>
            <a:ext cx="33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5B31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2" name="Google Shape;462;p4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4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Google Shape;464;p4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p4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7DFFB1"/>
            </a:gs>
            <a:gs pos="12000">
              <a:srgbClr val="00AAC6"/>
            </a:gs>
            <a:gs pos="51000">
              <a:srgbClr val="0037B3"/>
            </a:gs>
            <a:gs pos="100000">
              <a:srgbClr val="00001A"/>
            </a:gs>
          </a:gsLst>
          <a:lin ang="13500032" scaled="0"/>
        </a:gra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0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497" name="Google Shape;497;p50"/>
          <p:cNvSpPr txBox="1">
            <a:spLocks noGrp="1"/>
          </p:cNvSpPr>
          <p:nvPr>
            <p:ph type="body" idx="1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498" name="Google Shape;498;p5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 rtl="0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 rtl="0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 rtl="0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 rtl="0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 rtl="0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 rtl="0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 rtl="0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 rtl="0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"/>
          <p:cNvSpPr txBox="1">
            <a:spLocks noGrp="1"/>
          </p:cNvSpPr>
          <p:nvPr>
            <p:ph type="title"/>
          </p:nvPr>
        </p:nvSpPr>
        <p:spPr>
          <a:xfrm>
            <a:off x="2918713" y="407408"/>
            <a:ext cx="33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5B31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2" name="Google Shape;462;p4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4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Google Shape;464;p4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p4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"/>
              <a:pPr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"/>
          <p:cNvSpPr txBox="1">
            <a:spLocks noGrp="1"/>
          </p:cNvSpPr>
          <p:nvPr>
            <p:ph type="title"/>
          </p:nvPr>
        </p:nvSpPr>
        <p:spPr>
          <a:xfrm>
            <a:off x="2918713" y="407408"/>
            <a:ext cx="3306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5B31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2" name="Google Shape;462;p4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4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Google Shape;464;p4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p4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"/>
              <a:pPr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45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5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4.xml"/><Relationship Id="rId4" Type="http://schemas.openxmlformats.org/officeDocument/2006/relationships/hyperlink" Target="https://www.youtube.com/watch?v=3WgTgLgqMC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28.png"/><Relationship Id="rId7" Type="http://schemas.openxmlformats.org/officeDocument/2006/relationships/image" Target="../media/image49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8.jpeg"/><Relationship Id="rId11" Type="http://schemas.openxmlformats.org/officeDocument/2006/relationships/image" Target="../media/image45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45.png"/><Relationship Id="rId7" Type="http://schemas.openxmlformats.org/officeDocument/2006/relationships/image" Target="../media/image72.emf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0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comments" Target="../comments/comment2.xml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0"/>
          <p:cNvSpPr/>
          <p:nvPr/>
        </p:nvSpPr>
        <p:spPr>
          <a:xfrm>
            <a:off x="0" y="0"/>
            <a:ext cx="9144000" cy="5143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60"/>
          <p:cNvSpPr/>
          <p:nvPr/>
        </p:nvSpPr>
        <p:spPr>
          <a:xfrm>
            <a:off x="4419600" y="3941659"/>
            <a:ext cx="0" cy="1203325"/>
          </a:xfrm>
          <a:custGeom>
            <a:avLst/>
            <a:gdLst/>
            <a:ahLst/>
            <a:cxnLst/>
            <a:rect l="l" t="t" r="r" b="b"/>
            <a:pathLst>
              <a:path w="120000" h="1203325" extrusionOk="0">
                <a:moveTo>
                  <a:pt x="0" y="0"/>
                </a:moveTo>
                <a:lnTo>
                  <a:pt x="0" y="1203070"/>
                </a:ln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60"/>
          <p:cNvSpPr txBox="1">
            <a:spLocks noGrp="1"/>
          </p:cNvSpPr>
          <p:nvPr>
            <p:ph type="title"/>
          </p:nvPr>
        </p:nvSpPr>
        <p:spPr>
          <a:xfrm>
            <a:off x="2142489" y="2027592"/>
            <a:ext cx="4931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lvl="0" indent="0" algn="ctr" rtl="0">
              <a:lnSpc>
                <a:spcPct val="1113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rgbClr val="FFFFFF"/>
                </a:solidFill>
              </a:rPr>
              <a:t>CARREFOUR ESPAÑA</a:t>
            </a:r>
            <a:endParaRPr sz="3600"/>
          </a:p>
          <a:p>
            <a:pPr marL="0" lvl="0" indent="0" algn="ctr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fr" b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Trazabilidad Alimentaria con BlockChain</a:t>
            </a:r>
            <a:endParaRPr b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7" name="Google Shape;547;p60"/>
          <p:cNvSpPr/>
          <p:nvPr/>
        </p:nvSpPr>
        <p:spPr>
          <a:xfrm>
            <a:off x="3505200" y="440781"/>
            <a:ext cx="1950000" cy="1658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77"/>
          <p:cNvSpPr/>
          <p:nvPr/>
        </p:nvSpPr>
        <p:spPr>
          <a:xfrm>
            <a:off x="4419600" y="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77"/>
          <p:cNvSpPr txBox="1">
            <a:spLocks noGrp="1"/>
          </p:cNvSpPr>
          <p:nvPr>
            <p:ph type="title"/>
          </p:nvPr>
        </p:nvSpPr>
        <p:spPr>
          <a:xfrm>
            <a:off x="1547125" y="338912"/>
            <a:ext cx="6565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651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Caso de Uso: </a:t>
            </a:r>
            <a:r>
              <a:rPr lang="es-ES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Merluza Calidad y Origen</a:t>
            </a:r>
            <a:endParaRPr dirty="0">
              <a:solidFill>
                <a:srgbClr val="4A86E8"/>
              </a:solidFill>
            </a:endParaRPr>
          </a:p>
        </p:txBody>
      </p:sp>
      <p:pic>
        <p:nvPicPr>
          <p:cNvPr id="896" name="Google Shape;896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979" y="220253"/>
            <a:ext cx="843545" cy="647103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77"/>
          <p:cNvSpPr/>
          <p:nvPr/>
        </p:nvSpPr>
        <p:spPr>
          <a:xfrm>
            <a:off x="4419600" y="3952291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316921" y="436585"/>
            <a:ext cx="49685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54F9B"/>
                </a:solidFill>
                <a:effectLst/>
                <a:uLnTx/>
                <a:uFillTx/>
              </a:rPr>
              <a:t>¿Como acceder a esta información?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254F9B"/>
              </a:solidFill>
              <a:effectLst/>
              <a:uLnTx/>
              <a:uFillTx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 l="2001" t="16251" r="28561" b="14000"/>
          <a:stretch>
            <a:fillRect/>
          </a:stretch>
        </p:blipFill>
        <p:spPr bwMode="auto">
          <a:xfrm>
            <a:off x="424271" y="2220651"/>
            <a:ext cx="2287951" cy="204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Flecha abajo"/>
          <p:cNvSpPr/>
          <p:nvPr/>
        </p:nvSpPr>
        <p:spPr bwMode="auto">
          <a:xfrm rot="16200000">
            <a:off x="3034050" y="2904727"/>
            <a:ext cx="288032" cy="648072"/>
          </a:xfrm>
          <a:prstGeom prst="downArrow">
            <a:avLst>
              <a:gd name="adj1" fmla="val 50000"/>
              <a:gd name="adj2" fmla="val 31630"/>
            </a:avLst>
          </a:pr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2" name="31 Grupo"/>
          <p:cNvGrpSpPr/>
          <p:nvPr/>
        </p:nvGrpSpPr>
        <p:grpSpPr>
          <a:xfrm>
            <a:off x="6906917" y="1834266"/>
            <a:ext cx="1584176" cy="3168352"/>
            <a:chOff x="6138407" y="3284984"/>
            <a:chExt cx="1745961" cy="3456384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3424" r="1694"/>
            <a:stretch/>
          </p:blipFill>
          <p:spPr bwMode="auto">
            <a:xfrm>
              <a:off x="6138407" y="3284984"/>
              <a:ext cx="1745961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2941" t="-510"/>
            <a:stretch>
              <a:fillRect/>
            </a:stretch>
          </p:blipFill>
          <p:spPr bwMode="auto">
            <a:xfrm>
              <a:off x="6211879" y="3605785"/>
              <a:ext cx="1598684" cy="2775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34 Rectángulo redondeado"/>
          <p:cNvSpPr/>
          <p:nvPr/>
        </p:nvSpPr>
        <p:spPr bwMode="auto">
          <a:xfrm>
            <a:off x="899592" y="1284547"/>
            <a:ext cx="2088232" cy="288032"/>
          </a:xfrm>
          <a:prstGeom prst="roundRect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Identifica el QR que aparece en el pincho de la merluza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35 Rectángulo redondeado"/>
          <p:cNvSpPr/>
          <p:nvPr/>
        </p:nvSpPr>
        <p:spPr bwMode="auto">
          <a:xfrm>
            <a:off x="4099405" y="1284547"/>
            <a:ext cx="1512168" cy="288032"/>
          </a:xfrm>
          <a:prstGeom prst="roundRect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Captúralo con tu móvil 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36 Rectángulo redondeado"/>
          <p:cNvSpPr/>
          <p:nvPr/>
        </p:nvSpPr>
        <p:spPr bwMode="auto">
          <a:xfrm>
            <a:off x="6508720" y="1284547"/>
            <a:ext cx="2520280" cy="288032"/>
          </a:xfrm>
          <a:prstGeom prst="roundRect">
            <a:avLst/>
          </a:prstGeom>
          <a:noFill/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 lleva a una pagina Web con toda la trazabilidad esa merluza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37 Elipse"/>
          <p:cNvSpPr/>
          <p:nvPr/>
        </p:nvSpPr>
        <p:spPr bwMode="auto">
          <a:xfrm>
            <a:off x="323528" y="1284547"/>
            <a:ext cx="576064" cy="432048"/>
          </a:xfrm>
          <a:prstGeom prst="ellipse">
            <a:avLst/>
          </a:pr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1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39" name="38 Elipse"/>
          <p:cNvSpPr/>
          <p:nvPr/>
        </p:nvSpPr>
        <p:spPr bwMode="auto">
          <a:xfrm>
            <a:off x="3523341" y="1284547"/>
            <a:ext cx="576064" cy="432048"/>
          </a:xfrm>
          <a:prstGeom prst="ellipse">
            <a:avLst/>
          </a:pr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2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40" name="39 Elipse"/>
          <p:cNvSpPr/>
          <p:nvPr/>
        </p:nvSpPr>
        <p:spPr bwMode="auto">
          <a:xfrm>
            <a:off x="6004664" y="1284547"/>
            <a:ext cx="576064" cy="432048"/>
          </a:xfrm>
          <a:prstGeom prst="ellipse">
            <a:avLst/>
          </a:pr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3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9195" y="2137626"/>
            <a:ext cx="2152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23289" y="2940731"/>
            <a:ext cx="63997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42 Flecha abajo"/>
          <p:cNvSpPr/>
          <p:nvPr/>
        </p:nvSpPr>
        <p:spPr bwMode="auto">
          <a:xfrm rot="16200000">
            <a:off x="6173667" y="2893710"/>
            <a:ext cx="288032" cy="648072"/>
          </a:xfrm>
          <a:prstGeom prst="downArrow">
            <a:avLst>
              <a:gd name="adj1" fmla="val 50000"/>
              <a:gd name="adj2" fmla="val 31630"/>
            </a:avLst>
          </a:pr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78"/>
          <p:cNvSpPr/>
          <p:nvPr/>
        </p:nvSpPr>
        <p:spPr>
          <a:xfrm>
            <a:off x="4419600" y="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78"/>
          <p:cNvSpPr txBox="1">
            <a:spLocks noGrp="1"/>
          </p:cNvSpPr>
          <p:nvPr>
            <p:ph type="title"/>
          </p:nvPr>
        </p:nvSpPr>
        <p:spPr>
          <a:xfrm>
            <a:off x="1547125" y="493150"/>
            <a:ext cx="6565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651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Caso de Uso: </a:t>
            </a:r>
            <a:r>
              <a:rPr lang="es-E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Merluza</a:t>
            </a:r>
            <a:r>
              <a:rPr lang="fr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Calidad y Origen</a:t>
            </a:r>
            <a:endParaRPr dirty="0">
              <a:solidFill>
                <a:srgbClr val="4A86E8"/>
              </a:solidFill>
            </a:endParaRPr>
          </a:p>
        </p:txBody>
      </p:sp>
      <p:pic>
        <p:nvPicPr>
          <p:cNvPr id="907" name="Google Shape;90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979" y="396525"/>
            <a:ext cx="843545" cy="6471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65 CuadroTexto">
            <a:extLst>
              <a:ext uri="{FF2B5EF4-FFF2-40B4-BE49-F238E27FC236}">
                <a16:creationId xmlns:a16="http://schemas.microsoft.com/office/drawing/2014/main" xmlns="" id="{DE0C8047-7F2D-4DD6-A162-2B2A51A6863B}"/>
              </a:ext>
            </a:extLst>
          </p:cNvPr>
          <p:cNvSpPr txBox="1"/>
          <p:nvPr/>
        </p:nvSpPr>
        <p:spPr>
          <a:xfrm>
            <a:off x="65719" y="1043628"/>
            <a:ext cx="856895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2000" b="1" dirty="0">
                <a:solidFill>
                  <a:srgbClr val="002060"/>
                </a:solidFill>
                <a:latin typeface="+mj-lt"/>
                <a:cs typeface="Calibri" pitchFamily="34" charset="0"/>
              </a:rPr>
              <a:t>El producto, el compromiso de Carrefour: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DF1AF57E-C0D7-4C12-A80F-7213F594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27" y="1586516"/>
            <a:ext cx="7085599" cy="330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F68760C2-2B37-4BF7-BEAD-75AEF4296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383" y="1630896"/>
            <a:ext cx="952190" cy="9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77"/>
          <p:cNvSpPr/>
          <p:nvPr/>
        </p:nvSpPr>
        <p:spPr>
          <a:xfrm>
            <a:off x="4419600" y="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77"/>
          <p:cNvSpPr txBox="1">
            <a:spLocks noGrp="1"/>
          </p:cNvSpPr>
          <p:nvPr>
            <p:ph type="title"/>
          </p:nvPr>
        </p:nvSpPr>
        <p:spPr>
          <a:xfrm>
            <a:off x="1547125" y="493150"/>
            <a:ext cx="6565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651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Caso de Uso: </a:t>
            </a:r>
            <a:r>
              <a:rPr lang="es-E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Merluza</a:t>
            </a:r>
            <a:endParaRPr dirty="0">
              <a:solidFill>
                <a:srgbClr val="4A86E8"/>
              </a:solidFill>
            </a:endParaRPr>
          </a:p>
        </p:txBody>
      </p:sp>
      <p:pic>
        <p:nvPicPr>
          <p:cNvPr id="896" name="Google Shape;896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979" y="396525"/>
            <a:ext cx="843545" cy="647103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77"/>
          <p:cNvSpPr/>
          <p:nvPr/>
        </p:nvSpPr>
        <p:spPr>
          <a:xfrm>
            <a:off x="4419600" y="480060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1B1E2AE4-B353-47B1-8C34-193529093559}"/>
              </a:ext>
            </a:extLst>
          </p:cNvPr>
          <p:cNvGrpSpPr/>
          <p:nvPr/>
        </p:nvGrpSpPr>
        <p:grpSpPr>
          <a:xfrm>
            <a:off x="103497" y="997475"/>
            <a:ext cx="8652574" cy="3866665"/>
            <a:chOff x="-1224644" y="-311819"/>
            <a:chExt cx="11593288" cy="5767139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E7D1D633-D6B8-4131-8768-9DAAE727C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224644" y="120229"/>
              <a:ext cx="4810125" cy="346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xmlns="" id="{FC30B220-760C-4E6E-8019-8F47E4421C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224644" y="-311819"/>
              <a:ext cx="20859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xmlns="" id="{F223C4B8-10B8-4075-9910-F309AB297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648580" y="3864645"/>
              <a:ext cx="3476625" cy="159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xmlns="" id="{4FCE5C7E-1137-45C9-BE8C-0E76097803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76356" y="1704405"/>
              <a:ext cx="2592288" cy="1782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xmlns="" id="{9C5EF71B-7B7E-49E4-92AF-FAC44AA03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03948" y="408261"/>
              <a:ext cx="3400425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6;p78"/>
          <p:cNvSpPr txBox="1">
            <a:spLocks noGrp="1"/>
          </p:cNvSpPr>
          <p:nvPr>
            <p:ph type="title"/>
          </p:nvPr>
        </p:nvSpPr>
        <p:spPr>
          <a:xfrm>
            <a:off x="1547125" y="493150"/>
            <a:ext cx="6565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651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BlockChain</a:t>
            </a:r>
            <a:r>
              <a:rPr lang="es-ES" dirty="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Merluza Calidad y Origen</a:t>
            </a:r>
            <a:endParaRPr dirty="0">
              <a:solidFill>
                <a:srgbClr val="4A86E8"/>
              </a:solidFill>
            </a:endParaRPr>
          </a:p>
        </p:txBody>
      </p:sp>
      <p:pic>
        <p:nvPicPr>
          <p:cNvPr id="6" name="Google Shape;907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2979" y="396525"/>
            <a:ext cx="843545" cy="64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8967" t="18125" r="18653" b="19578"/>
          <a:stretch>
            <a:fillRect/>
          </a:stretch>
        </p:blipFill>
        <p:spPr bwMode="auto">
          <a:xfrm>
            <a:off x="1189821" y="1024568"/>
            <a:ext cx="6553556" cy="367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645653" y="4835723"/>
            <a:ext cx="4498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 </a:t>
            </a:r>
            <a:r>
              <a:rPr lang="es-ES" dirty="0" smtClean="0">
                <a:hlinkClick r:id="rId4"/>
              </a:rPr>
              <a:t>https://www.youtube.com/watch?v=3WgTgLgqMCM</a:t>
            </a:r>
            <a:r>
              <a:rPr lang="es-ES" dirty="0" smtClean="0"/>
              <a:t>  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80"/>
          <p:cNvSpPr/>
          <p:nvPr/>
        </p:nvSpPr>
        <p:spPr>
          <a:xfrm>
            <a:off x="4419600" y="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80"/>
          <p:cNvSpPr txBox="1">
            <a:spLocks noGrp="1"/>
          </p:cNvSpPr>
          <p:nvPr>
            <p:ph type="title"/>
          </p:nvPr>
        </p:nvSpPr>
        <p:spPr>
          <a:xfrm>
            <a:off x="5382900" y="493150"/>
            <a:ext cx="3796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651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Lecciones aprendidas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972" name="Google Shape;972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8779" y="373450"/>
            <a:ext cx="843545" cy="647103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80"/>
          <p:cNvSpPr/>
          <p:nvPr/>
        </p:nvSpPr>
        <p:spPr>
          <a:xfrm>
            <a:off x="4419600" y="480060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80"/>
          <p:cNvSpPr txBox="1"/>
          <p:nvPr/>
        </p:nvSpPr>
        <p:spPr>
          <a:xfrm>
            <a:off x="4659850" y="1346000"/>
            <a:ext cx="42141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●"/>
            </a:pPr>
            <a:r>
              <a:rPr lang="fr" sz="1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Equipo de proyecto. Trabajo conjunto entre Negocio, Proveedor y Sistemas.</a:t>
            </a:r>
            <a:endParaRPr sz="1200" dirty="0"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762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●"/>
            </a:pPr>
            <a:r>
              <a:rPr lang="fr" sz="1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Elección de la red y Framework Blockchain que más se ajuste a las necesidades: Coste, Modularidad y Escalabilidad.</a:t>
            </a:r>
            <a:endParaRPr sz="1200" dirty="0"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762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●"/>
            </a:pPr>
            <a:r>
              <a:rPr lang="fr" sz="1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Partners tecnológicos de confianza.</a:t>
            </a:r>
            <a:endParaRPr sz="1200" dirty="0"/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7620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Noto Sans Symbols"/>
              <a:buChar char="●"/>
            </a:pPr>
            <a:r>
              <a:rPr lang="fr" sz="1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Procesos de negocio claros con reglas acordadas. </a:t>
            </a:r>
            <a:endParaRPr sz="1200" dirty="0"/>
          </a:p>
        </p:txBody>
      </p:sp>
      <p:sp>
        <p:nvSpPr>
          <p:cNvPr id="4098" name="AutoShape 2" descr="Resultado de imagen de lecciones aprendi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Resultado de imagen de lecciones aprendid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643" y="890515"/>
            <a:ext cx="3736075" cy="373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81"/>
          <p:cNvSpPr txBox="1">
            <a:spLocks noGrp="1"/>
          </p:cNvSpPr>
          <p:nvPr>
            <p:ph type="body" idx="1"/>
          </p:nvPr>
        </p:nvSpPr>
        <p:spPr>
          <a:xfrm>
            <a:off x="539750" y="1254125"/>
            <a:ext cx="8101013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" sz="3600">
                <a:solidFill>
                  <a:srgbClr val="0B5394"/>
                </a:solidFill>
              </a:rPr>
              <a:t>Muchas Gracias</a:t>
            </a:r>
            <a:endParaRPr sz="3600" b="0" i="0" u="none" strike="noStrike" cap="none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1" name="Google Shape;981;p81"/>
          <p:cNvSpPr/>
          <p:nvPr/>
        </p:nvSpPr>
        <p:spPr>
          <a:xfrm>
            <a:off x="4419600" y="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81"/>
          <p:cNvSpPr/>
          <p:nvPr/>
        </p:nvSpPr>
        <p:spPr>
          <a:xfrm>
            <a:off x="4419600" y="480060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1"/>
          <p:cNvSpPr/>
          <p:nvPr/>
        </p:nvSpPr>
        <p:spPr>
          <a:xfrm>
            <a:off x="4419600" y="3941659"/>
            <a:ext cx="0" cy="1203325"/>
          </a:xfrm>
          <a:custGeom>
            <a:avLst/>
            <a:gdLst/>
            <a:ahLst/>
            <a:cxnLst/>
            <a:rect l="l" t="t" r="r" b="b"/>
            <a:pathLst>
              <a:path w="120000" h="1203325" extrusionOk="0">
                <a:moveTo>
                  <a:pt x="0" y="0"/>
                </a:moveTo>
                <a:lnTo>
                  <a:pt x="0" y="1203070"/>
                </a:lnTo>
              </a:path>
            </a:pathLst>
          </a:cu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61"/>
          <p:cNvSpPr/>
          <p:nvPr/>
        </p:nvSpPr>
        <p:spPr>
          <a:xfrm>
            <a:off x="-18000" y="0"/>
            <a:ext cx="5955900" cy="514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1"/>
          <p:cNvSpPr txBox="1">
            <a:spLocks noGrp="1"/>
          </p:cNvSpPr>
          <p:nvPr>
            <p:ph type="body" idx="4294967295"/>
          </p:nvPr>
        </p:nvSpPr>
        <p:spPr>
          <a:xfrm>
            <a:off x="567600" y="1336375"/>
            <a:ext cx="4784700" cy="31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"/>
              <a:buAutoNum type="arabicPeriod"/>
            </a:pPr>
            <a:r>
              <a:rPr lang="fr" sz="1600" dirty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Reto Carrefour: Calidad Alimentaria. “Acciones para comer mejor”</a:t>
            </a:r>
            <a:endParaRPr sz="1600" dirty="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"/>
              <a:buAutoNum type="arabicPeriod"/>
            </a:pPr>
            <a:r>
              <a:rPr lang="fr" sz="1600" dirty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Tecnología Blockchain para la gestión de la trazabilidad alimentaria.</a:t>
            </a:r>
            <a:endParaRPr sz="1600" dirty="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600" dirty="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"/>
              <a:buAutoNum type="arabicPeriod"/>
            </a:pPr>
            <a:r>
              <a:rPr lang="fr" sz="1600" dirty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Caso de Uso: Trazabilidad de la </a:t>
            </a:r>
            <a:r>
              <a:rPr lang="es-ES" sz="1600" dirty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Merluza</a:t>
            </a:r>
            <a:r>
              <a:rPr lang="fr" sz="1600" dirty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 Calidad y Origen Carrefour.</a:t>
            </a:r>
            <a:endParaRPr sz="1600" i="1" dirty="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61"/>
          <p:cNvSpPr/>
          <p:nvPr/>
        </p:nvSpPr>
        <p:spPr>
          <a:xfrm>
            <a:off x="2163725" y="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61"/>
          <p:cNvSpPr txBox="1">
            <a:spLocks noGrp="1"/>
          </p:cNvSpPr>
          <p:nvPr>
            <p:ph type="title"/>
          </p:nvPr>
        </p:nvSpPr>
        <p:spPr>
          <a:xfrm>
            <a:off x="720000" y="387350"/>
            <a:ext cx="38520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651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Agenda</a:t>
            </a:r>
            <a:endParaRPr sz="3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61"/>
          <p:cNvSpPr/>
          <p:nvPr/>
        </p:nvSpPr>
        <p:spPr>
          <a:xfrm>
            <a:off x="2163725" y="480060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2"/>
          <p:cNvSpPr/>
          <p:nvPr/>
        </p:nvSpPr>
        <p:spPr>
          <a:xfrm>
            <a:off x="25500" y="4260066"/>
            <a:ext cx="9144000" cy="883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62"/>
          <p:cNvSpPr/>
          <p:nvPr/>
        </p:nvSpPr>
        <p:spPr>
          <a:xfrm>
            <a:off x="4419600" y="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62"/>
          <p:cNvSpPr txBox="1"/>
          <p:nvPr/>
        </p:nvSpPr>
        <p:spPr>
          <a:xfrm>
            <a:off x="131277" y="4345123"/>
            <a:ext cx="82890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114425" marR="0" lvl="0" indent="0" algn="ctr" rtl="0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FFFFFF"/>
                </a:solidFill>
              </a:rPr>
              <a:t>Una</a:t>
            </a:r>
            <a:r>
              <a:rPr lang="fr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compañia GLOBAL </a:t>
            </a:r>
            <a:r>
              <a:rPr lang="fr" sz="2000" b="1">
                <a:solidFill>
                  <a:srgbClr val="FFFFFF"/>
                </a:solidFill>
              </a:rPr>
              <a:t>y</a:t>
            </a:r>
            <a:r>
              <a:rPr lang="fr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MULTI-FORMATO</a:t>
            </a:r>
            <a:endParaRPr/>
          </a:p>
          <a:p>
            <a:pPr marL="1114425" marR="0" lvl="0" indent="0" algn="ctr" rtl="0">
              <a:lnSpc>
                <a:spcPct val="144062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44 </a:t>
            </a:r>
            <a:r>
              <a:rPr lang="fr" sz="1600" b="1">
                <a:solidFill>
                  <a:srgbClr val="FFFFFF"/>
                </a:solidFill>
              </a:rPr>
              <a:t>años cerca de cada cliente</a:t>
            </a:r>
            <a:r>
              <a:rPr lang="fr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con una oferta adaptada a cada uno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62"/>
          <p:cNvSpPr txBox="1">
            <a:spLocks noGrp="1"/>
          </p:cNvSpPr>
          <p:nvPr>
            <p:ph type="title"/>
          </p:nvPr>
        </p:nvSpPr>
        <p:spPr>
          <a:xfrm>
            <a:off x="2766313" y="340750"/>
            <a:ext cx="33066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651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CARREFOUR España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566" name="Google Shape;566;p62"/>
          <p:cNvSpPr txBox="1"/>
          <p:nvPr/>
        </p:nvSpPr>
        <p:spPr>
          <a:xfrm>
            <a:off x="91894" y="4978970"/>
            <a:ext cx="3317100" cy="1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5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Number of stores  on 5th December 2018 * Own, Franchised and Associated.</a:t>
            </a: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7" name="Google Shape;567;p62"/>
          <p:cNvGrpSpPr/>
          <p:nvPr/>
        </p:nvGrpSpPr>
        <p:grpSpPr>
          <a:xfrm>
            <a:off x="6812158" y="2832630"/>
            <a:ext cx="1265100" cy="597482"/>
            <a:chOff x="6517769" y="2117725"/>
            <a:chExt cx="1265100" cy="598200"/>
          </a:xfrm>
        </p:grpSpPr>
        <p:sp>
          <p:nvSpPr>
            <p:cNvPr id="568" name="Google Shape;568;p62"/>
            <p:cNvSpPr txBox="1"/>
            <p:nvPr/>
          </p:nvSpPr>
          <p:spPr>
            <a:xfrm>
              <a:off x="6517769" y="2117725"/>
              <a:ext cx="1265100" cy="59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noAutofit/>
            </a:bodyPr>
            <a:lstStyle/>
            <a:p>
              <a:pPr marL="127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000" b="1">
                  <a:solidFill>
                    <a:srgbClr val="5B31A7"/>
                  </a:solidFill>
                  <a:latin typeface="Arial"/>
                  <a:ea typeface="Arial"/>
                  <a:cs typeface="Arial"/>
                  <a:sym typeface="Arial"/>
                </a:rPr>
                <a:t>12.300</a:t>
              </a:r>
              <a:endPara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445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rgbClr val="30AAC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TIENDAS EN </a:t>
              </a:r>
              <a:endParaRPr sz="900" b="1">
                <a:solidFill>
                  <a:srgbClr val="30AACE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445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900" b="1">
                  <a:solidFill>
                    <a:srgbClr val="30AAC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30 PAISES</a:t>
              </a:r>
              <a:endParaRPr sz="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9" name="Google Shape;569;p62"/>
            <p:cNvSpPr/>
            <p:nvPr/>
          </p:nvSpPr>
          <p:spPr>
            <a:xfrm>
              <a:off x="6617700" y="2166286"/>
              <a:ext cx="69152" cy="548299"/>
            </a:xfrm>
            <a:custGeom>
              <a:avLst/>
              <a:gdLst/>
              <a:ahLst/>
              <a:cxnLst/>
              <a:rect l="l" t="t" r="r" b="b"/>
              <a:pathLst>
                <a:path w="29209" h="654685" extrusionOk="0">
                  <a:moveTo>
                    <a:pt x="28828" y="0"/>
                  </a:moveTo>
                  <a:lnTo>
                    <a:pt x="17525" y="254"/>
                  </a:lnTo>
                  <a:lnTo>
                    <a:pt x="8381" y="888"/>
                  </a:lnTo>
                  <a:lnTo>
                    <a:pt x="2285" y="1905"/>
                  </a:lnTo>
                  <a:lnTo>
                    <a:pt x="0" y="3175"/>
                  </a:lnTo>
                  <a:lnTo>
                    <a:pt x="0" y="651382"/>
                  </a:lnTo>
                  <a:lnTo>
                    <a:pt x="2285" y="652653"/>
                  </a:lnTo>
                  <a:lnTo>
                    <a:pt x="8381" y="653669"/>
                  </a:lnTo>
                  <a:lnTo>
                    <a:pt x="17525" y="654304"/>
                  </a:lnTo>
                  <a:lnTo>
                    <a:pt x="28828" y="654557"/>
                  </a:lnTo>
                </a:path>
              </a:pathLst>
            </a:custGeom>
            <a:noFill/>
            <a:ln w="25375" cap="flat" cmpd="sng">
              <a:solidFill>
                <a:srgbClr val="30AA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2"/>
            <p:cNvSpPr/>
            <p:nvPr/>
          </p:nvSpPr>
          <p:spPr>
            <a:xfrm>
              <a:off x="7608300" y="2166286"/>
              <a:ext cx="69067" cy="548299"/>
            </a:xfrm>
            <a:custGeom>
              <a:avLst/>
              <a:gdLst/>
              <a:ahLst/>
              <a:cxnLst/>
              <a:rect l="l" t="t" r="r" b="b"/>
              <a:pathLst>
                <a:path w="46354" h="654685" extrusionOk="0">
                  <a:moveTo>
                    <a:pt x="0" y="0"/>
                  </a:moveTo>
                  <a:lnTo>
                    <a:pt x="18033" y="254"/>
                  </a:lnTo>
                  <a:lnTo>
                    <a:pt x="32765" y="888"/>
                  </a:lnTo>
                  <a:lnTo>
                    <a:pt x="42672" y="1905"/>
                  </a:lnTo>
                  <a:lnTo>
                    <a:pt x="46354" y="3175"/>
                  </a:lnTo>
                  <a:lnTo>
                    <a:pt x="46354" y="651383"/>
                  </a:lnTo>
                  <a:lnTo>
                    <a:pt x="42672" y="652653"/>
                  </a:lnTo>
                  <a:lnTo>
                    <a:pt x="32765" y="653669"/>
                  </a:lnTo>
                  <a:lnTo>
                    <a:pt x="18033" y="654304"/>
                  </a:lnTo>
                  <a:lnTo>
                    <a:pt x="0" y="654558"/>
                  </a:lnTo>
                </a:path>
              </a:pathLst>
            </a:custGeom>
            <a:noFill/>
            <a:ln w="25375" cap="flat" cmpd="sng">
              <a:solidFill>
                <a:srgbClr val="30AA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1" name="Google Shape;571;p62"/>
          <p:cNvSpPr/>
          <p:nvPr/>
        </p:nvSpPr>
        <p:spPr>
          <a:xfrm>
            <a:off x="5608828" y="1169079"/>
            <a:ext cx="3306600" cy="179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9" name="Google Shape;579;p62"/>
          <p:cNvGrpSpPr/>
          <p:nvPr/>
        </p:nvGrpSpPr>
        <p:grpSpPr>
          <a:xfrm>
            <a:off x="285146" y="1741551"/>
            <a:ext cx="5734712" cy="1721899"/>
            <a:chOff x="151892" y="960497"/>
            <a:chExt cx="5734712" cy="1723968"/>
          </a:xfrm>
        </p:grpSpPr>
        <p:sp>
          <p:nvSpPr>
            <p:cNvPr id="580" name="Google Shape;580;p62"/>
            <p:cNvSpPr/>
            <p:nvPr/>
          </p:nvSpPr>
          <p:spPr>
            <a:xfrm>
              <a:off x="3198068" y="1183590"/>
              <a:ext cx="598200" cy="1443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62"/>
            <p:cNvSpPr/>
            <p:nvPr/>
          </p:nvSpPr>
          <p:spPr>
            <a:xfrm>
              <a:off x="207667" y="960497"/>
              <a:ext cx="844500" cy="8067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62"/>
            <p:cNvSpPr/>
            <p:nvPr/>
          </p:nvSpPr>
          <p:spPr>
            <a:xfrm>
              <a:off x="3211529" y="2127479"/>
              <a:ext cx="551100" cy="1227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62"/>
            <p:cNvSpPr/>
            <p:nvPr/>
          </p:nvSpPr>
          <p:spPr>
            <a:xfrm>
              <a:off x="4199537" y="2071789"/>
              <a:ext cx="574500" cy="1563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62"/>
            <p:cNvSpPr/>
            <p:nvPr/>
          </p:nvSpPr>
          <p:spPr>
            <a:xfrm>
              <a:off x="2319135" y="2087007"/>
              <a:ext cx="446100" cy="1314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62"/>
            <p:cNvSpPr/>
            <p:nvPr/>
          </p:nvSpPr>
          <p:spPr>
            <a:xfrm>
              <a:off x="1466580" y="2026098"/>
              <a:ext cx="255000" cy="2181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62"/>
            <p:cNvSpPr/>
            <p:nvPr/>
          </p:nvSpPr>
          <p:spPr>
            <a:xfrm>
              <a:off x="302706" y="1210905"/>
              <a:ext cx="614100" cy="1065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62"/>
            <p:cNvSpPr txBox="1"/>
            <p:nvPr/>
          </p:nvSpPr>
          <p:spPr>
            <a:xfrm>
              <a:off x="406932" y="1392915"/>
              <a:ext cx="4632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>
                  <a:solidFill>
                    <a:srgbClr val="5B31A7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r>
                <a:rPr lang="fr" sz="1600" b="1">
                  <a:solidFill>
                    <a:srgbClr val="5B31A7"/>
                  </a:solidFill>
                </a:rPr>
                <a:t>6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2"/>
            <p:cNvSpPr/>
            <p:nvPr/>
          </p:nvSpPr>
          <p:spPr>
            <a:xfrm>
              <a:off x="4231408" y="1133958"/>
              <a:ext cx="446100" cy="1989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2"/>
            <p:cNvSpPr/>
            <p:nvPr/>
          </p:nvSpPr>
          <p:spPr>
            <a:xfrm>
              <a:off x="1163803" y="960497"/>
              <a:ext cx="844500" cy="8067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62"/>
            <p:cNvSpPr txBox="1"/>
            <p:nvPr/>
          </p:nvSpPr>
          <p:spPr>
            <a:xfrm>
              <a:off x="1388596" y="1373155"/>
              <a:ext cx="4032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>
                  <a:solidFill>
                    <a:srgbClr val="5B31A7"/>
                  </a:solidFill>
                  <a:latin typeface="Arial"/>
                  <a:ea typeface="Arial"/>
                  <a:cs typeface="Arial"/>
                  <a:sym typeface="Arial"/>
                </a:rPr>
                <a:t>114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2"/>
            <p:cNvSpPr/>
            <p:nvPr/>
          </p:nvSpPr>
          <p:spPr>
            <a:xfrm>
              <a:off x="1299256" y="1210896"/>
              <a:ext cx="554100" cy="11820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62"/>
            <p:cNvSpPr/>
            <p:nvPr/>
          </p:nvSpPr>
          <p:spPr>
            <a:xfrm>
              <a:off x="2119940" y="960497"/>
              <a:ext cx="844500" cy="8067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62"/>
            <p:cNvSpPr/>
            <p:nvPr/>
          </p:nvSpPr>
          <p:spPr>
            <a:xfrm>
              <a:off x="2361735" y="1142421"/>
              <a:ext cx="403500" cy="684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62"/>
            <p:cNvSpPr/>
            <p:nvPr/>
          </p:nvSpPr>
          <p:spPr>
            <a:xfrm>
              <a:off x="2322959" y="1245787"/>
              <a:ext cx="432900" cy="87000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62"/>
            <p:cNvSpPr txBox="1"/>
            <p:nvPr/>
          </p:nvSpPr>
          <p:spPr>
            <a:xfrm>
              <a:off x="2370405" y="1377015"/>
              <a:ext cx="4137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>
                  <a:solidFill>
                    <a:srgbClr val="5B31A7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r>
                <a:rPr lang="fr" sz="1600" b="1">
                  <a:solidFill>
                    <a:srgbClr val="5B31A7"/>
                  </a:solidFill>
                </a:rPr>
                <a:t>50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2"/>
            <p:cNvSpPr/>
            <p:nvPr/>
          </p:nvSpPr>
          <p:spPr>
            <a:xfrm>
              <a:off x="3076076" y="960497"/>
              <a:ext cx="844500" cy="8067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62"/>
            <p:cNvSpPr txBox="1"/>
            <p:nvPr/>
          </p:nvSpPr>
          <p:spPr>
            <a:xfrm>
              <a:off x="3429729" y="1371859"/>
              <a:ext cx="1281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>
                  <a:solidFill>
                    <a:srgbClr val="5B31A7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2"/>
            <p:cNvSpPr/>
            <p:nvPr/>
          </p:nvSpPr>
          <p:spPr>
            <a:xfrm>
              <a:off x="4032213" y="960497"/>
              <a:ext cx="844500" cy="8067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62"/>
            <p:cNvSpPr txBox="1"/>
            <p:nvPr/>
          </p:nvSpPr>
          <p:spPr>
            <a:xfrm>
              <a:off x="4364321" y="1371859"/>
              <a:ext cx="379200" cy="2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>
                  <a:solidFill>
                    <a:srgbClr val="5B31A7"/>
                  </a:solidFill>
                </a:rPr>
                <a:t>23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2"/>
            <p:cNvSpPr/>
            <p:nvPr/>
          </p:nvSpPr>
          <p:spPr>
            <a:xfrm>
              <a:off x="207667" y="1876865"/>
              <a:ext cx="844500" cy="807600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62"/>
            <p:cNvSpPr txBox="1"/>
            <p:nvPr/>
          </p:nvSpPr>
          <p:spPr>
            <a:xfrm>
              <a:off x="453650" y="2317450"/>
              <a:ext cx="3390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rgbClr val="5B31A7"/>
                  </a:solidFill>
                  <a:latin typeface="Arial"/>
                  <a:ea typeface="Arial"/>
                  <a:cs typeface="Arial"/>
                  <a:sym typeface="Arial"/>
                </a:rPr>
                <a:t>148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2"/>
            <p:cNvSpPr/>
            <p:nvPr/>
          </p:nvSpPr>
          <p:spPr>
            <a:xfrm>
              <a:off x="1163803" y="1876865"/>
              <a:ext cx="844500" cy="807600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62"/>
            <p:cNvSpPr txBox="1"/>
            <p:nvPr/>
          </p:nvSpPr>
          <p:spPr>
            <a:xfrm>
              <a:off x="1464031" y="2304863"/>
              <a:ext cx="4128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rgbClr val="5B31A7"/>
                  </a:solidFill>
                  <a:latin typeface="Arial"/>
                  <a:ea typeface="Arial"/>
                  <a:cs typeface="Arial"/>
                  <a:sym typeface="Arial"/>
                </a:rPr>
                <a:t>679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2"/>
            <p:cNvSpPr/>
            <p:nvPr/>
          </p:nvSpPr>
          <p:spPr>
            <a:xfrm>
              <a:off x="2119940" y="1876865"/>
              <a:ext cx="844500" cy="807600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62"/>
            <p:cNvSpPr txBox="1"/>
            <p:nvPr/>
          </p:nvSpPr>
          <p:spPr>
            <a:xfrm>
              <a:off x="2433918" y="2317450"/>
              <a:ext cx="2337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rgbClr val="5B31A7"/>
                  </a:solidFill>
                  <a:latin typeface="Arial"/>
                  <a:ea typeface="Arial"/>
                  <a:cs typeface="Arial"/>
                  <a:sym typeface="Arial"/>
                </a:rPr>
                <a:t>86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2"/>
            <p:cNvSpPr/>
            <p:nvPr/>
          </p:nvSpPr>
          <p:spPr>
            <a:xfrm>
              <a:off x="3076076" y="1876865"/>
              <a:ext cx="844500" cy="807600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2"/>
            <p:cNvSpPr txBox="1"/>
            <p:nvPr/>
          </p:nvSpPr>
          <p:spPr>
            <a:xfrm>
              <a:off x="3359833" y="2303824"/>
              <a:ext cx="3390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rgbClr val="5B31A7"/>
                  </a:solidFill>
                  <a:latin typeface="Arial"/>
                  <a:ea typeface="Arial"/>
                  <a:cs typeface="Arial"/>
                  <a:sym typeface="Arial"/>
                </a:rPr>
                <a:t>130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2"/>
            <p:cNvSpPr/>
            <p:nvPr/>
          </p:nvSpPr>
          <p:spPr>
            <a:xfrm>
              <a:off x="4032213" y="1876865"/>
              <a:ext cx="844500" cy="807600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2"/>
            <p:cNvSpPr txBox="1"/>
            <p:nvPr/>
          </p:nvSpPr>
          <p:spPr>
            <a:xfrm>
              <a:off x="4259862" y="2227195"/>
              <a:ext cx="4158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61593" marR="0" lvl="0" indent="0" algn="l" rtl="0">
                <a:lnSpc>
                  <a:spcPct val="172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>
                  <a:solidFill>
                    <a:srgbClr val="5B31A7"/>
                  </a:solidFill>
                  <a:latin typeface="Arial"/>
                  <a:ea typeface="Arial"/>
                  <a:cs typeface="Arial"/>
                  <a:sym typeface="Arial"/>
                </a:rPr>
                <a:t>250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2"/>
            <p:cNvSpPr/>
            <p:nvPr/>
          </p:nvSpPr>
          <p:spPr>
            <a:xfrm>
              <a:off x="438733" y="2026058"/>
              <a:ext cx="348300" cy="2271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2"/>
            <p:cNvSpPr/>
            <p:nvPr/>
          </p:nvSpPr>
          <p:spPr>
            <a:xfrm>
              <a:off x="151892" y="967100"/>
              <a:ext cx="829628" cy="792480"/>
            </a:xfrm>
            <a:custGeom>
              <a:avLst/>
              <a:gdLst/>
              <a:ahLst/>
              <a:cxnLst/>
              <a:rect l="l" t="t" r="r" b="b"/>
              <a:pathLst>
                <a:path w="990600" h="990600" extrusionOk="0">
                  <a:moveTo>
                    <a:pt x="0" y="495300"/>
                  </a:moveTo>
                  <a:lnTo>
                    <a:pt x="2267" y="447597"/>
                  </a:lnTo>
                  <a:lnTo>
                    <a:pt x="8931" y="401178"/>
                  </a:lnTo>
                  <a:lnTo>
                    <a:pt x="19783" y="356249"/>
                  </a:lnTo>
                  <a:lnTo>
                    <a:pt x="34617" y="313019"/>
                  </a:lnTo>
                  <a:lnTo>
                    <a:pt x="53224" y="271695"/>
                  </a:lnTo>
                  <a:lnTo>
                    <a:pt x="75397" y="232484"/>
                  </a:lnTo>
                  <a:lnTo>
                    <a:pt x="100929" y="195594"/>
                  </a:lnTo>
                  <a:lnTo>
                    <a:pt x="129612" y="161233"/>
                  </a:lnTo>
                  <a:lnTo>
                    <a:pt x="161238" y="129607"/>
                  </a:lnTo>
                  <a:lnTo>
                    <a:pt x="195600" y="100925"/>
                  </a:lnTo>
                  <a:lnTo>
                    <a:pt x="232490" y="75394"/>
                  </a:lnTo>
                  <a:lnTo>
                    <a:pt x="271701" y="53222"/>
                  </a:lnTo>
                  <a:lnTo>
                    <a:pt x="313025" y="34615"/>
                  </a:lnTo>
                  <a:lnTo>
                    <a:pt x="356254" y="19782"/>
                  </a:lnTo>
                  <a:lnTo>
                    <a:pt x="401181" y="8930"/>
                  </a:lnTo>
                  <a:lnTo>
                    <a:pt x="447599" y="2267"/>
                  </a:lnTo>
                  <a:lnTo>
                    <a:pt x="495300" y="0"/>
                  </a:lnTo>
                  <a:lnTo>
                    <a:pt x="543000" y="2267"/>
                  </a:lnTo>
                  <a:lnTo>
                    <a:pt x="589418" y="8930"/>
                  </a:lnTo>
                  <a:lnTo>
                    <a:pt x="634345" y="19782"/>
                  </a:lnTo>
                  <a:lnTo>
                    <a:pt x="677574" y="34615"/>
                  </a:lnTo>
                  <a:lnTo>
                    <a:pt x="718898" y="53222"/>
                  </a:lnTo>
                  <a:lnTo>
                    <a:pt x="758109" y="75394"/>
                  </a:lnTo>
                  <a:lnTo>
                    <a:pt x="794999" y="100925"/>
                  </a:lnTo>
                  <a:lnTo>
                    <a:pt x="829361" y="129607"/>
                  </a:lnTo>
                  <a:lnTo>
                    <a:pt x="860987" y="161233"/>
                  </a:lnTo>
                  <a:lnTo>
                    <a:pt x="889670" y="195594"/>
                  </a:lnTo>
                  <a:lnTo>
                    <a:pt x="915202" y="232484"/>
                  </a:lnTo>
                  <a:lnTo>
                    <a:pt x="937375" y="271695"/>
                  </a:lnTo>
                  <a:lnTo>
                    <a:pt x="955982" y="313019"/>
                  </a:lnTo>
                  <a:lnTo>
                    <a:pt x="970816" y="356249"/>
                  </a:lnTo>
                  <a:lnTo>
                    <a:pt x="981668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8" y="589421"/>
                  </a:lnTo>
                  <a:lnTo>
                    <a:pt x="970816" y="634350"/>
                  </a:lnTo>
                  <a:lnTo>
                    <a:pt x="955982" y="677580"/>
                  </a:lnTo>
                  <a:lnTo>
                    <a:pt x="937375" y="718904"/>
                  </a:lnTo>
                  <a:lnTo>
                    <a:pt x="915202" y="758115"/>
                  </a:lnTo>
                  <a:lnTo>
                    <a:pt x="889670" y="795005"/>
                  </a:lnTo>
                  <a:lnTo>
                    <a:pt x="860987" y="829366"/>
                  </a:lnTo>
                  <a:lnTo>
                    <a:pt x="829361" y="860992"/>
                  </a:lnTo>
                  <a:lnTo>
                    <a:pt x="794999" y="889674"/>
                  </a:lnTo>
                  <a:lnTo>
                    <a:pt x="758109" y="915205"/>
                  </a:lnTo>
                  <a:lnTo>
                    <a:pt x="718898" y="937377"/>
                  </a:lnTo>
                  <a:lnTo>
                    <a:pt x="677574" y="955984"/>
                  </a:lnTo>
                  <a:lnTo>
                    <a:pt x="634345" y="970817"/>
                  </a:lnTo>
                  <a:lnTo>
                    <a:pt x="589418" y="981669"/>
                  </a:lnTo>
                  <a:lnTo>
                    <a:pt x="543000" y="988332"/>
                  </a:lnTo>
                  <a:lnTo>
                    <a:pt x="495300" y="990600"/>
                  </a:lnTo>
                  <a:lnTo>
                    <a:pt x="447599" y="988332"/>
                  </a:lnTo>
                  <a:lnTo>
                    <a:pt x="401181" y="981669"/>
                  </a:lnTo>
                  <a:lnTo>
                    <a:pt x="356254" y="970817"/>
                  </a:lnTo>
                  <a:lnTo>
                    <a:pt x="313025" y="955984"/>
                  </a:lnTo>
                  <a:lnTo>
                    <a:pt x="271701" y="937377"/>
                  </a:lnTo>
                  <a:lnTo>
                    <a:pt x="232490" y="915205"/>
                  </a:lnTo>
                  <a:lnTo>
                    <a:pt x="195600" y="889674"/>
                  </a:lnTo>
                  <a:lnTo>
                    <a:pt x="161238" y="860992"/>
                  </a:lnTo>
                  <a:lnTo>
                    <a:pt x="129612" y="829366"/>
                  </a:lnTo>
                  <a:lnTo>
                    <a:pt x="100929" y="795005"/>
                  </a:lnTo>
                  <a:lnTo>
                    <a:pt x="75397" y="758115"/>
                  </a:lnTo>
                  <a:lnTo>
                    <a:pt x="53224" y="718904"/>
                  </a:lnTo>
                  <a:lnTo>
                    <a:pt x="34617" y="677580"/>
                  </a:lnTo>
                  <a:lnTo>
                    <a:pt x="19783" y="634350"/>
                  </a:lnTo>
                  <a:lnTo>
                    <a:pt x="8931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2"/>
            <p:cNvSpPr/>
            <p:nvPr/>
          </p:nvSpPr>
          <p:spPr>
            <a:xfrm>
              <a:off x="1108029" y="967100"/>
              <a:ext cx="829627" cy="792480"/>
            </a:xfrm>
            <a:custGeom>
              <a:avLst/>
              <a:gdLst/>
              <a:ahLst/>
              <a:cxnLst/>
              <a:rect l="l" t="t" r="r" b="b"/>
              <a:pathLst>
                <a:path w="990600" h="990600" extrusionOk="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2"/>
            <p:cNvSpPr/>
            <p:nvPr/>
          </p:nvSpPr>
          <p:spPr>
            <a:xfrm>
              <a:off x="2064165" y="967100"/>
              <a:ext cx="829628" cy="792480"/>
            </a:xfrm>
            <a:custGeom>
              <a:avLst/>
              <a:gdLst/>
              <a:ahLst/>
              <a:cxnLst/>
              <a:rect l="l" t="t" r="r" b="b"/>
              <a:pathLst>
                <a:path w="990600" h="990600" extrusionOk="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2"/>
            <p:cNvSpPr/>
            <p:nvPr/>
          </p:nvSpPr>
          <p:spPr>
            <a:xfrm>
              <a:off x="3020302" y="967100"/>
              <a:ext cx="829627" cy="792480"/>
            </a:xfrm>
            <a:custGeom>
              <a:avLst/>
              <a:gdLst/>
              <a:ahLst/>
              <a:cxnLst/>
              <a:rect l="l" t="t" r="r" b="b"/>
              <a:pathLst>
                <a:path w="990600" h="990600" extrusionOk="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2"/>
            <p:cNvSpPr/>
            <p:nvPr/>
          </p:nvSpPr>
          <p:spPr>
            <a:xfrm>
              <a:off x="3976438" y="967100"/>
              <a:ext cx="829628" cy="792480"/>
            </a:xfrm>
            <a:custGeom>
              <a:avLst/>
              <a:gdLst/>
              <a:ahLst/>
              <a:cxnLst/>
              <a:rect l="l" t="t" r="r" b="b"/>
              <a:pathLst>
                <a:path w="990600" h="990600" extrusionOk="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2"/>
            <p:cNvSpPr/>
            <p:nvPr/>
          </p:nvSpPr>
          <p:spPr>
            <a:xfrm>
              <a:off x="151892" y="1881334"/>
              <a:ext cx="829628" cy="792480"/>
            </a:xfrm>
            <a:custGeom>
              <a:avLst/>
              <a:gdLst/>
              <a:ahLst/>
              <a:cxnLst/>
              <a:rect l="l" t="t" r="r" b="b"/>
              <a:pathLst>
                <a:path w="990600" h="990600" extrusionOk="0">
                  <a:moveTo>
                    <a:pt x="0" y="495300"/>
                  </a:moveTo>
                  <a:lnTo>
                    <a:pt x="2267" y="447597"/>
                  </a:lnTo>
                  <a:lnTo>
                    <a:pt x="8931" y="401178"/>
                  </a:lnTo>
                  <a:lnTo>
                    <a:pt x="19783" y="356249"/>
                  </a:lnTo>
                  <a:lnTo>
                    <a:pt x="34617" y="313019"/>
                  </a:lnTo>
                  <a:lnTo>
                    <a:pt x="53224" y="271695"/>
                  </a:lnTo>
                  <a:lnTo>
                    <a:pt x="75397" y="232484"/>
                  </a:lnTo>
                  <a:lnTo>
                    <a:pt x="100929" y="195594"/>
                  </a:lnTo>
                  <a:lnTo>
                    <a:pt x="129612" y="161233"/>
                  </a:lnTo>
                  <a:lnTo>
                    <a:pt x="161238" y="129607"/>
                  </a:lnTo>
                  <a:lnTo>
                    <a:pt x="195600" y="100925"/>
                  </a:lnTo>
                  <a:lnTo>
                    <a:pt x="232490" y="75394"/>
                  </a:lnTo>
                  <a:lnTo>
                    <a:pt x="271701" y="53222"/>
                  </a:lnTo>
                  <a:lnTo>
                    <a:pt x="313025" y="34615"/>
                  </a:lnTo>
                  <a:lnTo>
                    <a:pt x="356254" y="19782"/>
                  </a:lnTo>
                  <a:lnTo>
                    <a:pt x="401181" y="8930"/>
                  </a:lnTo>
                  <a:lnTo>
                    <a:pt x="447599" y="2267"/>
                  </a:lnTo>
                  <a:lnTo>
                    <a:pt x="495300" y="0"/>
                  </a:lnTo>
                  <a:lnTo>
                    <a:pt x="543000" y="2267"/>
                  </a:lnTo>
                  <a:lnTo>
                    <a:pt x="589418" y="8930"/>
                  </a:lnTo>
                  <a:lnTo>
                    <a:pt x="634345" y="19782"/>
                  </a:lnTo>
                  <a:lnTo>
                    <a:pt x="677574" y="34615"/>
                  </a:lnTo>
                  <a:lnTo>
                    <a:pt x="718898" y="53222"/>
                  </a:lnTo>
                  <a:lnTo>
                    <a:pt x="758109" y="75394"/>
                  </a:lnTo>
                  <a:lnTo>
                    <a:pt x="794999" y="100925"/>
                  </a:lnTo>
                  <a:lnTo>
                    <a:pt x="829361" y="129607"/>
                  </a:lnTo>
                  <a:lnTo>
                    <a:pt x="860987" y="161233"/>
                  </a:lnTo>
                  <a:lnTo>
                    <a:pt x="889670" y="195594"/>
                  </a:lnTo>
                  <a:lnTo>
                    <a:pt x="915202" y="232484"/>
                  </a:lnTo>
                  <a:lnTo>
                    <a:pt x="937375" y="271695"/>
                  </a:lnTo>
                  <a:lnTo>
                    <a:pt x="955982" y="313019"/>
                  </a:lnTo>
                  <a:lnTo>
                    <a:pt x="970816" y="356249"/>
                  </a:lnTo>
                  <a:lnTo>
                    <a:pt x="981668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8" y="589421"/>
                  </a:lnTo>
                  <a:lnTo>
                    <a:pt x="970816" y="634350"/>
                  </a:lnTo>
                  <a:lnTo>
                    <a:pt x="955982" y="677580"/>
                  </a:lnTo>
                  <a:lnTo>
                    <a:pt x="937375" y="718904"/>
                  </a:lnTo>
                  <a:lnTo>
                    <a:pt x="915202" y="758115"/>
                  </a:lnTo>
                  <a:lnTo>
                    <a:pt x="889670" y="795005"/>
                  </a:lnTo>
                  <a:lnTo>
                    <a:pt x="860987" y="829366"/>
                  </a:lnTo>
                  <a:lnTo>
                    <a:pt x="829361" y="860992"/>
                  </a:lnTo>
                  <a:lnTo>
                    <a:pt x="794999" y="889674"/>
                  </a:lnTo>
                  <a:lnTo>
                    <a:pt x="758109" y="915205"/>
                  </a:lnTo>
                  <a:lnTo>
                    <a:pt x="718898" y="937377"/>
                  </a:lnTo>
                  <a:lnTo>
                    <a:pt x="677574" y="955984"/>
                  </a:lnTo>
                  <a:lnTo>
                    <a:pt x="634345" y="970817"/>
                  </a:lnTo>
                  <a:lnTo>
                    <a:pt x="589418" y="981669"/>
                  </a:lnTo>
                  <a:lnTo>
                    <a:pt x="543000" y="988332"/>
                  </a:lnTo>
                  <a:lnTo>
                    <a:pt x="495300" y="990600"/>
                  </a:lnTo>
                  <a:lnTo>
                    <a:pt x="447599" y="988332"/>
                  </a:lnTo>
                  <a:lnTo>
                    <a:pt x="401181" y="981669"/>
                  </a:lnTo>
                  <a:lnTo>
                    <a:pt x="356254" y="970817"/>
                  </a:lnTo>
                  <a:lnTo>
                    <a:pt x="313025" y="955984"/>
                  </a:lnTo>
                  <a:lnTo>
                    <a:pt x="271701" y="937377"/>
                  </a:lnTo>
                  <a:lnTo>
                    <a:pt x="232490" y="915205"/>
                  </a:lnTo>
                  <a:lnTo>
                    <a:pt x="195600" y="889674"/>
                  </a:lnTo>
                  <a:lnTo>
                    <a:pt x="161238" y="860992"/>
                  </a:lnTo>
                  <a:lnTo>
                    <a:pt x="129612" y="829366"/>
                  </a:lnTo>
                  <a:lnTo>
                    <a:pt x="100929" y="795005"/>
                  </a:lnTo>
                  <a:lnTo>
                    <a:pt x="75397" y="758115"/>
                  </a:lnTo>
                  <a:lnTo>
                    <a:pt x="53224" y="718904"/>
                  </a:lnTo>
                  <a:lnTo>
                    <a:pt x="34617" y="677580"/>
                  </a:lnTo>
                  <a:lnTo>
                    <a:pt x="19783" y="634350"/>
                  </a:lnTo>
                  <a:lnTo>
                    <a:pt x="8931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2"/>
            <p:cNvSpPr/>
            <p:nvPr/>
          </p:nvSpPr>
          <p:spPr>
            <a:xfrm>
              <a:off x="1108029" y="1881334"/>
              <a:ext cx="829627" cy="792480"/>
            </a:xfrm>
            <a:custGeom>
              <a:avLst/>
              <a:gdLst/>
              <a:ahLst/>
              <a:cxnLst/>
              <a:rect l="l" t="t" r="r" b="b"/>
              <a:pathLst>
                <a:path w="990600" h="990600" extrusionOk="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2"/>
            <p:cNvSpPr/>
            <p:nvPr/>
          </p:nvSpPr>
          <p:spPr>
            <a:xfrm>
              <a:off x="2064165" y="1881334"/>
              <a:ext cx="829628" cy="792480"/>
            </a:xfrm>
            <a:custGeom>
              <a:avLst/>
              <a:gdLst/>
              <a:ahLst/>
              <a:cxnLst/>
              <a:rect l="l" t="t" r="r" b="b"/>
              <a:pathLst>
                <a:path w="990600" h="990600" extrusionOk="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2"/>
            <p:cNvSpPr/>
            <p:nvPr/>
          </p:nvSpPr>
          <p:spPr>
            <a:xfrm>
              <a:off x="3020302" y="1881334"/>
              <a:ext cx="829627" cy="792480"/>
            </a:xfrm>
            <a:custGeom>
              <a:avLst/>
              <a:gdLst/>
              <a:ahLst/>
              <a:cxnLst/>
              <a:rect l="l" t="t" r="r" b="b"/>
              <a:pathLst>
                <a:path w="990600" h="990600" extrusionOk="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2"/>
            <p:cNvSpPr/>
            <p:nvPr/>
          </p:nvSpPr>
          <p:spPr>
            <a:xfrm>
              <a:off x="3976438" y="1881334"/>
              <a:ext cx="829628" cy="792480"/>
            </a:xfrm>
            <a:custGeom>
              <a:avLst/>
              <a:gdLst/>
              <a:ahLst/>
              <a:cxnLst/>
              <a:rect l="l" t="t" r="r" b="b"/>
              <a:pathLst>
                <a:path w="990600" h="990600" extrusionOk="0">
                  <a:moveTo>
                    <a:pt x="0" y="495300"/>
                  </a:moveTo>
                  <a:lnTo>
                    <a:pt x="2267" y="447597"/>
                  </a:lnTo>
                  <a:lnTo>
                    <a:pt x="8930" y="401178"/>
                  </a:lnTo>
                  <a:lnTo>
                    <a:pt x="19782" y="356249"/>
                  </a:lnTo>
                  <a:lnTo>
                    <a:pt x="34615" y="313019"/>
                  </a:lnTo>
                  <a:lnTo>
                    <a:pt x="53222" y="271695"/>
                  </a:lnTo>
                  <a:lnTo>
                    <a:pt x="75394" y="232484"/>
                  </a:lnTo>
                  <a:lnTo>
                    <a:pt x="100925" y="195594"/>
                  </a:lnTo>
                  <a:lnTo>
                    <a:pt x="129607" y="161233"/>
                  </a:lnTo>
                  <a:lnTo>
                    <a:pt x="161233" y="129607"/>
                  </a:lnTo>
                  <a:lnTo>
                    <a:pt x="195594" y="100925"/>
                  </a:lnTo>
                  <a:lnTo>
                    <a:pt x="232484" y="75394"/>
                  </a:lnTo>
                  <a:lnTo>
                    <a:pt x="271695" y="53222"/>
                  </a:lnTo>
                  <a:lnTo>
                    <a:pt x="313019" y="34615"/>
                  </a:lnTo>
                  <a:lnTo>
                    <a:pt x="356249" y="19782"/>
                  </a:lnTo>
                  <a:lnTo>
                    <a:pt x="401178" y="8930"/>
                  </a:lnTo>
                  <a:lnTo>
                    <a:pt x="447597" y="2267"/>
                  </a:lnTo>
                  <a:lnTo>
                    <a:pt x="495300" y="0"/>
                  </a:lnTo>
                  <a:lnTo>
                    <a:pt x="543002" y="2267"/>
                  </a:lnTo>
                  <a:lnTo>
                    <a:pt x="589421" y="8930"/>
                  </a:lnTo>
                  <a:lnTo>
                    <a:pt x="634350" y="19782"/>
                  </a:lnTo>
                  <a:lnTo>
                    <a:pt x="677580" y="34615"/>
                  </a:lnTo>
                  <a:lnTo>
                    <a:pt x="718904" y="53222"/>
                  </a:lnTo>
                  <a:lnTo>
                    <a:pt x="758115" y="75394"/>
                  </a:lnTo>
                  <a:lnTo>
                    <a:pt x="795005" y="100925"/>
                  </a:lnTo>
                  <a:lnTo>
                    <a:pt x="829366" y="129607"/>
                  </a:lnTo>
                  <a:lnTo>
                    <a:pt x="860992" y="161233"/>
                  </a:lnTo>
                  <a:lnTo>
                    <a:pt x="889674" y="195594"/>
                  </a:lnTo>
                  <a:lnTo>
                    <a:pt x="915205" y="232484"/>
                  </a:lnTo>
                  <a:lnTo>
                    <a:pt x="937377" y="271695"/>
                  </a:lnTo>
                  <a:lnTo>
                    <a:pt x="955984" y="313019"/>
                  </a:lnTo>
                  <a:lnTo>
                    <a:pt x="970817" y="356249"/>
                  </a:lnTo>
                  <a:lnTo>
                    <a:pt x="981669" y="401178"/>
                  </a:lnTo>
                  <a:lnTo>
                    <a:pt x="988332" y="447597"/>
                  </a:lnTo>
                  <a:lnTo>
                    <a:pt x="990600" y="495300"/>
                  </a:lnTo>
                  <a:lnTo>
                    <a:pt x="988332" y="543002"/>
                  </a:lnTo>
                  <a:lnTo>
                    <a:pt x="981669" y="589421"/>
                  </a:lnTo>
                  <a:lnTo>
                    <a:pt x="970817" y="634350"/>
                  </a:lnTo>
                  <a:lnTo>
                    <a:pt x="955984" y="677580"/>
                  </a:lnTo>
                  <a:lnTo>
                    <a:pt x="937377" y="718904"/>
                  </a:lnTo>
                  <a:lnTo>
                    <a:pt x="915205" y="758115"/>
                  </a:lnTo>
                  <a:lnTo>
                    <a:pt x="889674" y="795005"/>
                  </a:lnTo>
                  <a:lnTo>
                    <a:pt x="860992" y="829366"/>
                  </a:lnTo>
                  <a:lnTo>
                    <a:pt x="829366" y="860992"/>
                  </a:lnTo>
                  <a:lnTo>
                    <a:pt x="795005" y="889674"/>
                  </a:lnTo>
                  <a:lnTo>
                    <a:pt x="758115" y="915205"/>
                  </a:lnTo>
                  <a:lnTo>
                    <a:pt x="718904" y="937377"/>
                  </a:lnTo>
                  <a:lnTo>
                    <a:pt x="677580" y="955984"/>
                  </a:lnTo>
                  <a:lnTo>
                    <a:pt x="634350" y="970817"/>
                  </a:lnTo>
                  <a:lnTo>
                    <a:pt x="589421" y="981669"/>
                  </a:lnTo>
                  <a:lnTo>
                    <a:pt x="543002" y="988332"/>
                  </a:lnTo>
                  <a:lnTo>
                    <a:pt x="495300" y="990600"/>
                  </a:lnTo>
                  <a:lnTo>
                    <a:pt x="447597" y="988332"/>
                  </a:lnTo>
                  <a:lnTo>
                    <a:pt x="401178" y="981669"/>
                  </a:lnTo>
                  <a:lnTo>
                    <a:pt x="356249" y="970817"/>
                  </a:lnTo>
                  <a:lnTo>
                    <a:pt x="313019" y="955984"/>
                  </a:lnTo>
                  <a:lnTo>
                    <a:pt x="271695" y="937377"/>
                  </a:lnTo>
                  <a:lnTo>
                    <a:pt x="232484" y="915205"/>
                  </a:lnTo>
                  <a:lnTo>
                    <a:pt x="195594" y="889674"/>
                  </a:lnTo>
                  <a:lnTo>
                    <a:pt x="161233" y="860992"/>
                  </a:lnTo>
                  <a:lnTo>
                    <a:pt x="129607" y="829366"/>
                  </a:lnTo>
                  <a:lnTo>
                    <a:pt x="100925" y="795005"/>
                  </a:lnTo>
                  <a:lnTo>
                    <a:pt x="75394" y="758115"/>
                  </a:lnTo>
                  <a:lnTo>
                    <a:pt x="53222" y="718904"/>
                  </a:lnTo>
                  <a:lnTo>
                    <a:pt x="34615" y="677580"/>
                  </a:lnTo>
                  <a:lnTo>
                    <a:pt x="19782" y="634350"/>
                  </a:lnTo>
                  <a:lnTo>
                    <a:pt x="8930" y="589421"/>
                  </a:lnTo>
                  <a:lnTo>
                    <a:pt x="2267" y="543002"/>
                  </a:lnTo>
                  <a:lnTo>
                    <a:pt x="0" y="495300"/>
                  </a:lnTo>
                  <a:close/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2"/>
            <p:cNvSpPr txBox="1"/>
            <p:nvPr/>
          </p:nvSpPr>
          <p:spPr>
            <a:xfrm>
              <a:off x="4621504" y="1627630"/>
              <a:ext cx="12651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noAutofit/>
            </a:bodyPr>
            <a:lstStyle/>
            <a:p>
              <a:pPr marL="127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400" b="1">
                  <a:solidFill>
                    <a:srgbClr val="5B31A7"/>
                  </a:solidFill>
                  <a:latin typeface="Arial"/>
                  <a:ea typeface="Arial"/>
                  <a:cs typeface="Arial"/>
                  <a:sym typeface="Arial"/>
                </a:rPr>
                <a:t>1.062</a:t>
              </a:r>
              <a:endParaRPr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445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600" b="1">
                  <a:solidFill>
                    <a:srgbClr val="30AACE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Tiendas es España</a:t>
              </a:r>
              <a:endParaRPr sz="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2" name="Google Shape;622;p62"/>
            <p:cNvSpPr/>
            <p:nvPr/>
          </p:nvSpPr>
          <p:spPr>
            <a:xfrm>
              <a:off x="4919242" y="1590405"/>
              <a:ext cx="45712" cy="368260"/>
            </a:xfrm>
            <a:custGeom>
              <a:avLst/>
              <a:gdLst/>
              <a:ahLst/>
              <a:cxnLst/>
              <a:rect l="l" t="t" r="r" b="b"/>
              <a:pathLst>
                <a:path w="29209" h="654685" extrusionOk="0">
                  <a:moveTo>
                    <a:pt x="28828" y="0"/>
                  </a:moveTo>
                  <a:lnTo>
                    <a:pt x="17525" y="254"/>
                  </a:lnTo>
                  <a:lnTo>
                    <a:pt x="8381" y="888"/>
                  </a:lnTo>
                  <a:lnTo>
                    <a:pt x="2285" y="1905"/>
                  </a:lnTo>
                  <a:lnTo>
                    <a:pt x="0" y="3175"/>
                  </a:lnTo>
                  <a:lnTo>
                    <a:pt x="0" y="651382"/>
                  </a:lnTo>
                  <a:lnTo>
                    <a:pt x="2285" y="652653"/>
                  </a:lnTo>
                  <a:lnTo>
                    <a:pt x="8381" y="653669"/>
                  </a:lnTo>
                  <a:lnTo>
                    <a:pt x="17525" y="654304"/>
                  </a:lnTo>
                  <a:lnTo>
                    <a:pt x="28828" y="654557"/>
                  </a:lnTo>
                </a:path>
              </a:pathLst>
            </a:custGeom>
            <a:noFill/>
            <a:ln w="25375" cap="flat" cmpd="sng">
              <a:solidFill>
                <a:srgbClr val="30AA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2"/>
            <p:cNvSpPr/>
            <p:nvPr/>
          </p:nvSpPr>
          <p:spPr>
            <a:xfrm>
              <a:off x="5569691" y="1605726"/>
              <a:ext cx="45775" cy="353530"/>
            </a:xfrm>
            <a:custGeom>
              <a:avLst/>
              <a:gdLst/>
              <a:ahLst/>
              <a:cxnLst/>
              <a:rect l="l" t="t" r="r" b="b"/>
              <a:pathLst>
                <a:path w="46354" h="654685" extrusionOk="0">
                  <a:moveTo>
                    <a:pt x="0" y="0"/>
                  </a:moveTo>
                  <a:lnTo>
                    <a:pt x="18033" y="254"/>
                  </a:lnTo>
                  <a:lnTo>
                    <a:pt x="32765" y="888"/>
                  </a:lnTo>
                  <a:lnTo>
                    <a:pt x="42672" y="1905"/>
                  </a:lnTo>
                  <a:lnTo>
                    <a:pt x="46354" y="3175"/>
                  </a:lnTo>
                  <a:lnTo>
                    <a:pt x="46354" y="651383"/>
                  </a:lnTo>
                  <a:lnTo>
                    <a:pt x="42672" y="652653"/>
                  </a:lnTo>
                  <a:lnTo>
                    <a:pt x="32765" y="653669"/>
                  </a:lnTo>
                  <a:lnTo>
                    <a:pt x="18033" y="654304"/>
                  </a:lnTo>
                  <a:lnTo>
                    <a:pt x="0" y="654558"/>
                  </a:lnTo>
                </a:path>
              </a:pathLst>
            </a:custGeom>
            <a:noFill/>
            <a:ln w="25375" cap="flat" cmpd="sng">
              <a:solidFill>
                <a:srgbClr val="30AA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4" name="Google Shape;624;p6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188379" y="244125"/>
            <a:ext cx="843545" cy="647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3"/>
          <p:cNvSpPr/>
          <p:nvPr/>
        </p:nvSpPr>
        <p:spPr>
          <a:xfrm>
            <a:off x="2941200" y="4378425"/>
            <a:ext cx="6202800" cy="804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63"/>
          <p:cNvSpPr/>
          <p:nvPr/>
        </p:nvSpPr>
        <p:spPr>
          <a:xfrm>
            <a:off x="4419600" y="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63"/>
          <p:cNvSpPr txBox="1"/>
          <p:nvPr/>
        </p:nvSpPr>
        <p:spPr>
          <a:xfrm>
            <a:off x="3042950" y="4421325"/>
            <a:ext cx="60219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FFFF"/>
                </a:solidFill>
              </a:rPr>
              <a:t>Ofrecer la información de trazabilidad del producto con certificación correspondiente y aportando valor al cliente con la visibilidad de la misma.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63"/>
          <p:cNvSpPr txBox="1">
            <a:spLocks noGrp="1"/>
          </p:cNvSpPr>
          <p:nvPr>
            <p:ph type="title"/>
          </p:nvPr>
        </p:nvSpPr>
        <p:spPr>
          <a:xfrm>
            <a:off x="2232932" y="340750"/>
            <a:ext cx="53109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651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Reto Carrefour: Calidad Alimentaria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633" name="Google Shape;633;p63"/>
          <p:cNvSpPr/>
          <p:nvPr/>
        </p:nvSpPr>
        <p:spPr>
          <a:xfrm>
            <a:off x="4876800" y="2827841"/>
            <a:ext cx="887100" cy="1148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63"/>
          <p:cNvSpPr/>
          <p:nvPr/>
        </p:nvSpPr>
        <p:spPr>
          <a:xfrm>
            <a:off x="5809667" y="2816679"/>
            <a:ext cx="902100" cy="1160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63"/>
          <p:cNvSpPr/>
          <p:nvPr/>
        </p:nvSpPr>
        <p:spPr>
          <a:xfrm>
            <a:off x="6767214" y="2819140"/>
            <a:ext cx="902100" cy="1155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63"/>
          <p:cNvSpPr/>
          <p:nvPr/>
        </p:nvSpPr>
        <p:spPr>
          <a:xfrm>
            <a:off x="7724762" y="2832692"/>
            <a:ext cx="894600" cy="1155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63"/>
          <p:cNvSpPr/>
          <p:nvPr/>
        </p:nvSpPr>
        <p:spPr>
          <a:xfrm>
            <a:off x="207667" y="2908629"/>
            <a:ext cx="915000" cy="8832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63"/>
          <p:cNvSpPr/>
          <p:nvPr/>
        </p:nvSpPr>
        <p:spPr>
          <a:xfrm>
            <a:off x="1145877" y="2984693"/>
            <a:ext cx="3685200" cy="8049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63"/>
          <p:cNvSpPr/>
          <p:nvPr/>
        </p:nvSpPr>
        <p:spPr>
          <a:xfrm>
            <a:off x="1089869" y="3014126"/>
            <a:ext cx="3487500" cy="761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p6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78779" y="244125"/>
            <a:ext cx="843545" cy="64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5" y="4378425"/>
            <a:ext cx="2966400" cy="8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8125" y="1119825"/>
            <a:ext cx="2004876" cy="1336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43" name="Google Shape;643;p63"/>
          <p:cNvSpPr txBox="1"/>
          <p:nvPr/>
        </p:nvSpPr>
        <p:spPr>
          <a:xfrm>
            <a:off x="2153750" y="1525725"/>
            <a:ext cx="50145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ctr" rtl="0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0B5394"/>
                </a:solidFill>
              </a:rPr>
              <a:t>Plan de Transformación Carrefour 2022 con el reto de “liderar la transición alimentaria”.</a:t>
            </a:r>
            <a:endParaRPr sz="1800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p6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20650" y="972400"/>
            <a:ext cx="1731350" cy="1336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4"/>
          <p:cNvSpPr/>
          <p:nvPr/>
        </p:nvSpPr>
        <p:spPr>
          <a:xfrm>
            <a:off x="4271150" y="2337775"/>
            <a:ext cx="4793700" cy="1162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4"/>
          <p:cNvSpPr/>
          <p:nvPr/>
        </p:nvSpPr>
        <p:spPr>
          <a:xfrm>
            <a:off x="4419600" y="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64"/>
          <p:cNvSpPr txBox="1">
            <a:spLocks noGrp="1"/>
          </p:cNvSpPr>
          <p:nvPr>
            <p:ph type="title"/>
          </p:nvPr>
        </p:nvSpPr>
        <p:spPr>
          <a:xfrm>
            <a:off x="1851925" y="493150"/>
            <a:ext cx="65265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651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Reto Carrefour: Acciones para Comer Mejor</a:t>
            </a:r>
            <a:endParaRPr>
              <a:solidFill>
                <a:srgbClr val="4A86E8"/>
              </a:solidFill>
            </a:endParaRPr>
          </a:p>
        </p:txBody>
      </p:sp>
      <p:pic>
        <p:nvPicPr>
          <p:cNvPr id="652" name="Google Shape;652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7779" y="396525"/>
            <a:ext cx="843545" cy="647103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64"/>
          <p:cNvSpPr txBox="1"/>
          <p:nvPr/>
        </p:nvSpPr>
        <p:spPr>
          <a:xfrm>
            <a:off x="78325" y="2034050"/>
            <a:ext cx="37794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ctr" rtl="0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B5394"/>
                </a:solidFill>
              </a:rPr>
              <a:t>Compromisos principales con los productos marca propia.</a:t>
            </a:r>
            <a:endParaRPr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64"/>
          <p:cNvSpPr/>
          <p:nvPr/>
        </p:nvSpPr>
        <p:spPr>
          <a:xfrm>
            <a:off x="4419600" y="480060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" name="Google Shape;65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0975" y="1205650"/>
            <a:ext cx="1029900" cy="8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64"/>
          <p:cNvSpPr txBox="1"/>
          <p:nvPr/>
        </p:nvSpPr>
        <p:spPr>
          <a:xfrm>
            <a:off x="5488525" y="1348250"/>
            <a:ext cx="35763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B5394"/>
                </a:solidFill>
              </a:rPr>
              <a:t>Incrementar los estandares de calidad </a:t>
            </a:r>
            <a:r>
              <a:rPr lang="fr">
                <a:solidFill>
                  <a:srgbClr val="0B5394"/>
                </a:solidFill>
              </a:rPr>
              <a:t>con la colaboración de nuestros proveedores y clientes</a:t>
            </a:r>
            <a:r>
              <a:rPr lang="fr" b="1">
                <a:solidFill>
                  <a:srgbClr val="0B5394"/>
                </a:solidFill>
              </a:rPr>
              <a:t>.</a:t>
            </a:r>
            <a:endParaRPr b="1">
              <a:solidFill>
                <a:srgbClr val="0B5394"/>
              </a:solidFill>
            </a:endParaRPr>
          </a:p>
        </p:txBody>
      </p:sp>
      <p:pic>
        <p:nvPicPr>
          <p:cNvPr id="657" name="Google Shape;657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8200" y="2445875"/>
            <a:ext cx="972850" cy="903924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64"/>
          <p:cNvSpPr txBox="1"/>
          <p:nvPr/>
        </p:nvSpPr>
        <p:spPr>
          <a:xfrm>
            <a:off x="5488525" y="2643650"/>
            <a:ext cx="35763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B5394"/>
                </a:solidFill>
              </a:rPr>
              <a:t>Innovar en mecanismos </a:t>
            </a:r>
            <a:r>
              <a:rPr lang="fr">
                <a:solidFill>
                  <a:srgbClr val="0B5394"/>
                </a:solidFill>
              </a:rPr>
              <a:t>para asegurar la trazabilidad alimentaria. </a:t>
            </a:r>
            <a:endParaRPr b="1">
              <a:solidFill>
                <a:srgbClr val="0B5394"/>
              </a:solidFill>
            </a:endParaRPr>
          </a:p>
        </p:txBody>
      </p:sp>
      <p:pic>
        <p:nvPicPr>
          <p:cNvPr id="659" name="Google Shape;659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1150" y="3612649"/>
            <a:ext cx="1029892" cy="958326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64"/>
          <p:cNvSpPr txBox="1"/>
          <p:nvPr/>
        </p:nvSpPr>
        <p:spPr>
          <a:xfrm>
            <a:off x="5488525" y="3786650"/>
            <a:ext cx="3576300" cy="7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0" lvl="0" indent="0" algn="l" rtl="0">
              <a:lnSpc>
                <a:spcPct val="115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0B5394"/>
                </a:solidFill>
              </a:rPr>
              <a:t>Continuar trabajando en la eliminación </a:t>
            </a:r>
            <a:r>
              <a:rPr lang="fr">
                <a:solidFill>
                  <a:srgbClr val="0B5394"/>
                </a:solidFill>
              </a:rPr>
              <a:t>de sustancias controvertidas sobre sus productos.</a:t>
            </a:r>
            <a:endParaRPr>
              <a:solidFill>
                <a:srgbClr val="0B5394"/>
              </a:solidFill>
            </a:endParaRPr>
          </a:p>
        </p:txBody>
      </p:sp>
      <p:pic>
        <p:nvPicPr>
          <p:cNvPr id="661" name="Google Shape;661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600" y="3841250"/>
            <a:ext cx="1937350" cy="11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90775" y="2713775"/>
            <a:ext cx="17712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0771" y="3943350"/>
            <a:ext cx="1639275" cy="10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325" y="2739775"/>
            <a:ext cx="2049341" cy="95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4455043" y="2753832"/>
            <a:ext cx="4051004" cy="22434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latin typeface="Calibri" pitchFamily="34" charset="0"/>
                <a:cs typeface="Calibri" pitchFamily="34" charset="0"/>
              </a:rPr>
              <a:t>Carrefour ha decidido aplicar la tecnología del blockchain a sus Divisiones Calidad y Origen.</a:t>
            </a:r>
          </a:p>
          <a:p>
            <a:r>
              <a:rPr lang="es-ES" dirty="0">
                <a:latin typeface="Calibri" pitchFamily="34" charset="0"/>
                <a:cs typeface="Calibri" pitchFamily="34" charset="0"/>
              </a:rPr>
              <a:t>Objetivo: Trazabilidad, transparencia y confianza para nuestros clientes. ¿Cómo funciona el blockchain alimentario? Paso por paso, ¿qué datos hacen falta y quién los facilita? El ejemplo de la Merluza Calidad y Origen, que aprovecha esta tecnología, nos ofrece la respuesta?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72"/>
          <p:cNvSpPr/>
          <p:nvPr/>
        </p:nvSpPr>
        <p:spPr>
          <a:xfrm>
            <a:off x="4419600" y="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72"/>
          <p:cNvSpPr txBox="1">
            <a:spLocks noGrp="1"/>
          </p:cNvSpPr>
          <p:nvPr>
            <p:ph type="title"/>
          </p:nvPr>
        </p:nvSpPr>
        <p:spPr>
          <a:xfrm>
            <a:off x="1653436" y="493150"/>
            <a:ext cx="67152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651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¿Cuáles son los puntos fuertes de blockchain y cómo aplican al caso de uso de trazabilidad alimentaria?</a:t>
            </a:r>
            <a:endParaRPr sz="1800" dirty="0">
              <a:solidFill>
                <a:srgbClr val="4A86E8"/>
              </a:solidFill>
            </a:endParaRPr>
          </a:p>
        </p:txBody>
      </p:sp>
      <p:pic>
        <p:nvPicPr>
          <p:cNvPr id="778" name="Google Shape;778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533" y="267162"/>
            <a:ext cx="843545" cy="647103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72"/>
          <p:cNvSpPr/>
          <p:nvPr/>
        </p:nvSpPr>
        <p:spPr>
          <a:xfrm>
            <a:off x="4419600" y="480060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72"/>
          <p:cNvSpPr/>
          <p:nvPr/>
        </p:nvSpPr>
        <p:spPr>
          <a:xfrm>
            <a:off x="170275" y="2691325"/>
            <a:ext cx="1986300" cy="2307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1200" b="1" dirty="0" smtClean="0">
                <a:solidFill>
                  <a:srgbClr val="0B5394"/>
                </a:solidFill>
              </a:rPr>
              <a:t>“Libro contable” distribuido.</a:t>
            </a:r>
          </a:p>
          <a:p>
            <a:pPr algn="ctr"/>
            <a:endParaRPr lang="es-ES" sz="1200" b="1" dirty="0" smtClean="0">
              <a:solidFill>
                <a:srgbClr val="0B5394"/>
              </a:solidFill>
            </a:endParaRPr>
          </a:p>
          <a:p>
            <a:pPr algn="ctr"/>
            <a:r>
              <a:rPr lang="es-ES" sz="1200" b="1" dirty="0" smtClean="0">
                <a:solidFill>
                  <a:srgbClr val="0B5394"/>
                </a:solidFill>
              </a:rPr>
              <a:t> </a:t>
            </a:r>
            <a:r>
              <a:rPr lang="es-ES" sz="1200" dirty="0" smtClean="0">
                <a:solidFill>
                  <a:srgbClr val="0B5394"/>
                </a:solidFill>
              </a:rPr>
              <a:t>Sistema de registro de transacciones, información</a:t>
            </a:r>
            <a:r>
              <a:rPr lang="fr" sz="1200" dirty="0" smtClean="0">
                <a:solidFill>
                  <a:srgbClr val="0B5394"/>
                </a:solidFill>
              </a:rPr>
              <a:t> compartida, distribuida </a:t>
            </a:r>
            <a:r>
              <a:rPr lang="fr" sz="1200" dirty="0">
                <a:solidFill>
                  <a:srgbClr val="0B5394"/>
                </a:solidFill>
              </a:rPr>
              <a:t>y accesible entre productores, </a:t>
            </a:r>
            <a:r>
              <a:rPr lang="fr" sz="1200" dirty="0" smtClean="0">
                <a:solidFill>
                  <a:srgbClr val="0B5394"/>
                </a:solidFill>
              </a:rPr>
              <a:t>flota, puerto, proveedor. </a:t>
            </a:r>
            <a:endParaRPr sz="1200" dirty="0">
              <a:solidFill>
                <a:srgbClr val="0B5394"/>
              </a:solidFill>
            </a:endParaRPr>
          </a:p>
        </p:txBody>
      </p:sp>
      <p:grpSp>
        <p:nvGrpSpPr>
          <p:cNvPr id="2" name="Google Shape;781;p72"/>
          <p:cNvGrpSpPr/>
          <p:nvPr/>
        </p:nvGrpSpPr>
        <p:grpSpPr>
          <a:xfrm>
            <a:off x="442012" y="1230151"/>
            <a:ext cx="1267149" cy="1079995"/>
            <a:chOff x="365850" y="2769675"/>
            <a:chExt cx="1822450" cy="1532125"/>
          </a:xfrm>
        </p:grpSpPr>
        <p:pic>
          <p:nvPicPr>
            <p:cNvPr id="782" name="Google Shape;782;p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7462" y="2989212"/>
              <a:ext cx="1434925" cy="1128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3" name="Google Shape;783;p72"/>
            <p:cNvSpPr/>
            <p:nvPr/>
          </p:nvSpPr>
          <p:spPr>
            <a:xfrm>
              <a:off x="365850" y="2769675"/>
              <a:ext cx="1822450" cy="1532125"/>
            </a:xfrm>
            <a:prstGeom prst="flowChartPreparation">
              <a:avLst/>
            </a:prstGeom>
            <a:noFill/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4" name="Google Shape;784;p72"/>
          <p:cNvSpPr txBox="1"/>
          <p:nvPr/>
        </p:nvSpPr>
        <p:spPr>
          <a:xfrm>
            <a:off x="337100" y="2375725"/>
            <a:ext cx="16077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250"/>
              </a:lnSpc>
            </a:pPr>
            <a:r>
              <a:rPr lang="fr" b="1">
                <a:solidFill>
                  <a:srgbClr val="0B5394"/>
                </a:solidFill>
              </a:rPr>
              <a:t>Red distribuida</a:t>
            </a:r>
            <a:endParaRPr b="1"/>
          </a:p>
        </p:txBody>
      </p:sp>
      <p:grpSp>
        <p:nvGrpSpPr>
          <p:cNvPr id="3" name="Google Shape;786;p72"/>
          <p:cNvGrpSpPr/>
          <p:nvPr/>
        </p:nvGrpSpPr>
        <p:grpSpPr>
          <a:xfrm>
            <a:off x="2760789" y="1230151"/>
            <a:ext cx="1267162" cy="1079225"/>
            <a:chOff x="2584354" y="1437906"/>
            <a:chExt cx="1822467" cy="1571153"/>
          </a:xfrm>
        </p:grpSpPr>
        <p:pic>
          <p:nvPicPr>
            <p:cNvPr id="787" name="Google Shape;787;p7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03375" y="1710138"/>
              <a:ext cx="1568925" cy="1065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8" name="Google Shape;788;p72"/>
            <p:cNvSpPr/>
            <p:nvPr/>
          </p:nvSpPr>
          <p:spPr>
            <a:xfrm>
              <a:off x="2584354" y="1437906"/>
              <a:ext cx="1822467" cy="1571153"/>
            </a:xfrm>
            <a:prstGeom prst="flowChartPreparation">
              <a:avLst/>
            </a:prstGeom>
            <a:noFill/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9" name="Google Shape;789;p72"/>
          <p:cNvSpPr txBox="1"/>
          <p:nvPr/>
        </p:nvSpPr>
        <p:spPr>
          <a:xfrm>
            <a:off x="2609577" y="2348000"/>
            <a:ext cx="17568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250"/>
              </a:lnSpc>
            </a:pPr>
            <a:r>
              <a:rPr lang="fr" b="1">
                <a:solidFill>
                  <a:srgbClr val="0B5394"/>
                </a:solidFill>
              </a:rPr>
              <a:t>Smart Contracts</a:t>
            </a:r>
            <a:endParaRPr b="1"/>
          </a:p>
        </p:txBody>
      </p:sp>
      <p:grpSp>
        <p:nvGrpSpPr>
          <p:cNvPr id="4" name="Google Shape;790;p72"/>
          <p:cNvGrpSpPr/>
          <p:nvPr/>
        </p:nvGrpSpPr>
        <p:grpSpPr>
          <a:xfrm>
            <a:off x="5007634" y="1230151"/>
            <a:ext cx="1266421" cy="1079229"/>
            <a:chOff x="4709250" y="2541075"/>
            <a:chExt cx="1822450" cy="1532125"/>
          </a:xfrm>
        </p:grpSpPr>
        <p:sp>
          <p:nvSpPr>
            <p:cNvPr id="791" name="Google Shape;791;p72"/>
            <p:cNvSpPr/>
            <p:nvPr/>
          </p:nvSpPr>
          <p:spPr>
            <a:xfrm>
              <a:off x="4709250" y="2541075"/>
              <a:ext cx="1822450" cy="1532125"/>
            </a:xfrm>
            <a:prstGeom prst="flowChartPreparation">
              <a:avLst/>
            </a:prstGeom>
            <a:noFill/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792" name="Google Shape;792;p7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787008" y="2570128"/>
              <a:ext cx="1639537" cy="14099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3" name="Google Shape;793;p72"/>
          <p:cNvSpPr/>
          <p:nvPr/>
        </p:nvSpPr>
        <p:spPr>
          <a:xfrm>
            <a:off x="4691475" y="2691325"/>
            <a:ext cx="1986300" cy="2307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" sz="1200" b="1" dirty="0">
                <a:solidFill>
                  <a:srgbClr val="0B5394"/>
                </a:solidFill>
              </a:rPr>
              <a:t>Red privada permisionada</a:t>
            </a:r>
            <a:r>
              <a:rPr lang="fr" sz="1200" dirty="0">
                <a:solidFill>
                  <a:srgbClr val="0B5394"/>
                </a:solidFill>
              </a:rPr>
              <a:t>. </a:t>
            </a:r>
            <a:endParaRPr lang="fr" sz="1200" dirty="0" smtClean="0">
              <a:solidFill>
                <a:srgbClr val="0B5394"/>
              </a:solidFill>
            </a:endParaRPr>
          </a:p>
          <a:p>
            <a:pPr algn="ctr"/>
            <a:endParaRPr lang="fr" sz="1200" dirty="0" smtClean="0">
              <a:solidFill>
                <a:srgbClr val="0B5394"/>
              </a:solidFill>
            </a:endParaRPr>
          </a:p>
          <a:p>
            <a:pPr algn="ctr"/>
            <a:r>
              <a:rPr lang="fr" sz="1200" dirty="0" smtClean="0">
                <a:solidFill>
                  <a:srgbClr val="0B5394"/>
                </a:solidFill>
              </a:rPr>
              <a:t>El </a:t>
            </a:r>
            <a:r>
              <a:rPr lang="fr" sz="1200" dirty="0">
                <a:solidFill>
                  <a:srgbClr val="0B5394"/>
                </a:solidFill>
              </a:rPr>
              <a:t>consorcio decide el rol y nivel de acceso de cada actor. </a:t>
            </a:r>
            <a:r>
              <a:rPr lang="fr" sz="1200" dirty="0" smtClean="0">
                <a:solidFill>
                  <a:srgbClr val="0B5394"/>
                </a:solidFill>
              </a:rPr>
              <a:t>Cada Organización gestiona sus usuarios y permisos.</a:t>
            </a:r>
          </a:p>
          <a:p>
            <a:pPr algn="ctr"/>
            <a:endParaRPr lang="fr" sz="1200" dirty="0" smtClean="0">
              <a:solidFill>
                <a:srgbClr val="0B5394"/>
              </a:solidFill>
            </a:endParaRPr>
          </a:p>
          <a:p>
            <a:pPr algn="ctr"/>
            <a:r>
              <a:rPr lang="fr" sz="1200" dirty="0" smtClean="0">
                <a:solidFill>
                  <a:srgbClr val="0B5394"/>
                </a:solidFill>
              </a:rPr>
              <a:t>Cada </a:t>
            </a:r>
            <a:r>
              <a:rPr lang="fr" sz="1200" dirty="0">
                <a:solidFill>
                  <a:srgbClr val="0B5394"/>
                </a:solidFill>
              </a:rPr>
              <a:t>uno es responsable de la información introducida.</a:t>
            </a:r>
            <a:endParaRPr sz="1200" dirty="0">
              <a:solidFill>
                <a:srgbClr val="0B5394"/>
              </a:solidFill>
            </a:endParaRPr>
          </a:p>
        </p:txBody>
      </p:sp>
      <p:sp>
        <p:nvSpPr>
          <p:cNvPr id="794" name="Google Shape;794;p72"/>
          <p:cNvSpPr/>
          <p:nvPr/>
        </p:nvSpPr>
        <p:spPr>
          <a:xfrm>
            <a:off x="6952075" y="2691325"/>
            <a:ext cx="1986300" cy="2307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" sz="1200" b="1" dirty="0" smtClean="0">
                <a:solidFill>
                  <a:srgbClr val="0B5394"/>
                </a:solidFill>
              </a:rPr>
              <a:t>Confianza</a:t>
            </a:r>
          </a:p>
          <a:p>
            <a:pPr algn="ctr"/>
            <a:endParaRPr lang="fr" sz="1200" b="1" dirty="0" smtClean="0">
              <a:solidFill>
                <a:srgbClr val="0B5394"/>
              </a:solidFill>
            </a:endParaRPr>
          </a:p>
          <a:p>
            <a:pPr algn="ctr"/>
            <a:endParaRPr lang="fr" sz="1200" b="1" dirty="0" smtClean="0">
              <a:solidFill>
                <a:srgbClr val="0B5394"/>
              </a:solidFill>
            </a:endParaRPr>
          </a:p>
          <a:p>
            <a:pPr algn="ctr"/>
            <a:r>
              <a:rPr lang="fr" sz="1200" dirty="0" smtClean="0">
                <a:solidFill>
                  <a:srgbClr val="0B5394"/>
                </a:solidFill>
              </a:rPr>
              <a:t>Inviolabilidad de los datos, las transacciones pueden verificarse y se registran a través de un protocolo de  consenso. </a:t>
            </a:r>
            <a:endParaRPr sz="1200" dirty="0">
              <a:solidFill>
                <a:srgbClr val="0B5394"/>
              </a:solidFill>
            </a:endParaRPr>
          </a:p>
        </p:txBody>
      </p:sp>
      <p:sp>
        <p:nvSpPr>
          <p:cNvPr id="795" name="Google Shape;795;p72"/>
          <p:cNvSpPr txBox="1"/>
          <p:nvPr/>
        </p:nvSpPr>
        <p:spPr>
          <a:xfrm>
            <a:off x="5124177" y="2348000"/>
            <a:ext cx="17568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250"/>
              </a:lnSpc>
            </a:pPr>
            <a:r>
              <a:rPr lang="fr" b="1">
                <a:solidFill>
                  <a:srgbClr val="0B5394"/>
                </a:solidFill>
              </a:rPr>
              <a:t>Seguridad</a:t>
            </a:r>
            <a:endParaRPr b="1"/>
          </a:p>
        </p:txBody>
      </p:sp>
      <p:grpSp>
        <p:nvGrpSpPr>
          <p:cNvPr id="5" name="Google Shape;796;p72"/>
          <p:cNvGrpSpPr/>
          <p:nvPr/>
        </p:nvGrpSpPr>
        <p:grpSpPr>
          <a:xfrm>
            <a:off x="7375704" y="1230151"/>
            <a:ext cx="1267149" cy="1079995"/>
            <a:chOff x="7147650" y="1398075"/>
            <a:chExt cx="1822450" cy="1532125"/>
          </a:xfrm>
        </p:grpSpPr>
        <p:sp>
          <p:nvSpPr>
            <p:cNvPr id="797" name="Google Shape;797;p72"/>
            <p:cNvSpPr/>
            <p:nvPr/>
          </p:nvSpPr>
          <p:spPr>
            <a:xfrm>
              <a:off x="7147650" y="1398075"/>
              <a:ext cx="1822450" cy="1532125"/>
            </a:xfrm>
            <a:prstGeom prst="flowChartPreparation">
              <a:avLst/>
            </a:prstGeom>
            <a:noFill/>
            <a:ln w="19050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pic>
          <p:nvPicPr>
            <p:cNvPr id="798" name="Google Shape;798;p72"/>
            <p:cNvPicPr preferRelativeResize="0"/>
            <p:nvPr/>
          </p:nvPicPr>
          <p:blipFill rotWithShape="1">
            <a:blip r:embed="rId7">
              <a:alphaModFix/>
            </a:blip>
            <a:srcRect t="3818"/>
            <a:stretch/>
          </p:blipFill>
          <p:spPr>
            <a:xfrm>
              <a:off x="7465000" y="1601625"/>
              <a:ext cx="1182526" cy="1145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9" name="Google Shape;799;p72"/>
          <p:cNvSpPr txBox="1"/>
          <p:nvPr/>
        </p:nvSpPr>
        <p:spPr>
          <a:xfrm>
            <a:off x="7470110" y="2323160"/>
            <a:ext cx="121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250"/>
              </a:lnSpc>
            </a:pPr>
            <a:r>
              <a:rPr lang="fr" b="1">
                <a:solidFill>
                  <a:srgbClr val="0B5394"/>
                </a:solidFill>
              </a:rPr>
              <a:t>Confianza</a:t>
            </a:r>
            <a:endParaRPr b="1"/>
          </a:p>
        </p:txBody>
      </p:sp>
      <p:sp>
        <p:nvSpPr>
          <p:cNvPr id="785" name="Google Shape;785;p72"/>
          <p:cNvSpPr/>
          <p:nvPr/>
        </p:nvSpPr>
        <p:spPr>
          <a:xfrm>
            <a:off x="2430875" y="2691325"/>
            <a:ext cx="1986300" cy="23076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" sz="1200" b="1" dirty="0" smtClean="0">
                <a:solidFill>
                  <a:srgbClr val="0B5394"/>
                </a:solidFill>
              </a:rPr>
              <a:t>Reglas de Negocio</a:t>
            </a:r>
          </a:p>
          <a:p>
            <a:pPr algn="ctr"/>
            <a:endParaRPr lang="fr" sz="1200" b="1" dirty="0" smtClean="0">
              <a:solidFill>
                <a:srgbClr val="0B5394"/>
              </a:solidFill>
            </a:endParaRPr>
          </a:p>
          <a:p>
            <a:pPr algn="ctr"/>
            <a:r>
              <a:rPr lang="fr" sz="1200" dirty="0" smtClean="0">
                <a:solidFill>
                  <a:srgbClr val="0B5394"/>
                </a:solidFill>
              </a:rPr>
              <a:t>Acuerdo entre las partes. Los smart contracts aseguran su cumplimiento. </a:t>
            </a:r>
          </a:p>
          <a:p>
            <a:pPr algn="ctr"/>
            <a:endParaRPr lang="fr" sz="1200" dirty="0" smtClean="0">
              <a:solidFill>
                <a:srgbClr val="0B5394"/>
              </a:solidFill>
            </a:endParaRPr>
          </a:p>
          <a:p>
            <a:pPr algn="ctr"/>
            <a:r>
              <a:rPr lang="fr" sz="1200" dirty="0" smtClean="0">
                <a:solidFill>
                  <a:srgbClr val="0B5394"/>
                </a:solidFill>
              </a:rPr>
              <a:t>Reglas </a:t>
            </a:r>
            <a:r>
              <a:rPr lang="fr" sz="1200" dirty="0">
                <a:solidFill>
                  <a:srgbClr val="0B5394"/>
                </a:solidFill>
              </a:rPr>
              <a:t>y estándares definidas en cuadernos de </a:t>
            </a:r>
            <a:r>
              <a:rPr lang="fr" sz="1200" dirty="0" smtClean="0">
                <a:solidFill>
                  <a:srgbClr val="0B5394"/>
                </a:solidFill>
              </a:rPr>
              <a:t>cargas:</a:t>
            </a:r>
            <a:r>
              <a:rPr lang="es-ES" sz="1200" dirty="0" smtClean="0">
                <a:solidFill>
                  <a:srgbClr val="0B5394"/>
                </a:solidFill>
              </a:rPr>
              <a:t> arte de pesca, frescura, calibre, zonas FAO…</a:t>
            </a:r>
            <a:endParaRPr sz="1200" dirty="0">
              <a:solidFill>
                <a:srgbClr val="0B53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74"/>
          <p:cNvSpPr/>
          <p:nvPr/>
        </p:nvSpPr>
        <p:spPr>
          <a:xfrm>
            <a:off x="4419600" y="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74"/>
          <p:cNvSpPr txBox="1">
            <a:spLocks noGrp="1"/>
          </p:cNvSpPr>
          <p:nvPr>
            <p:ph type="title"/>
          </p:nvPr>
        </p:nvSpPr>
        <p:spPr>
          <a:xfrm>
            <a:off x="1547125" y="493150"/>
            <a:ext cx="6565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651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Caso de Uso: </a:t>
            </a:r>
            <a:r>
              <a:rPr lang="es-E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Merluza Calidad y Origen</a:t>
            </a:r>
            <a:endParaRPr dirty="0">
              <a:solidFill>
                <a:srgbClr val="4A86E8"/>
              </a:solidFill>
            </a:endParaRPr>
          </a:p>
        </p:txBody>
      </p:sp>
      <p:pic>
        <p:nvPicPr>
          <p:cNvPr id="817" name="Google Shape;817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979" y="396525"/>
            <a:ext cx="843545" cy="647103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74"/>
          <p:cNvSpPr/>
          <p:nvPr/>
        </p:nvSpPr>
        <p:spPr>
          <a:xfrm>
            <a:off x="4419600" y="480060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74"/>
          <p:cNvSpPr/>
          <p:nvPr/>
        </p:nvSpPr>
        <p:spPr>
          <a:xfrm>
            <a:off x="7979500" y="0"/>
            <a:ext cx="1164600" cy="1171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4992" y="1211856"/>
            <a:ext cx="4545528" cy="319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l="22438" t="17656" r="30112" b="23645"/>
          <a:stretch>
            <a:fillRect/>
          </a:stretch>
        </p:blipFill>
        <p:spPr bwMode="auto">
          <a:xfrm>
            <a:off x="-1" y="1244906"/>
            <a:ext cx="4403439" cy="306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 redondeado"/>
          <p:cNvSpPr/>
          <p:nvPr/>
        </p:nvSpPr>
        <p:spPr>
          <a:xfrm>
            <a:off x="255180" y="3292547"/>
            <a:ext cx="6368903" cy="6627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s-E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3395331" y="1194391"/>
            <a:ext cx="3228754" cy="19989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s-ES_tradnl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Proveedor: </a:t>
            </a:r>
            <a:r>
              <a:rPr lang="es-ES_tradnl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Novomar</a:t>
            </a:r>
            <a:r>
              <a:rPr lang="es-ES_tradnl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s-ES_tradnl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Celeiro</a:t>
            </a:r>
            <a:endParaRPr lang="es-E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244549" y="1169581"/>
            <a:ext cx="3094074" cy="199892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s-ES_tradnl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Gestor de Flota: Puerto </a:t>
            </a:r>
            <a:r>
              <a:rPr lang="es-ES_tradnl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Celeiro</a:t>
            </a:r>
            <a:endParaRPr lang="es-E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0" name="Google Shape;840;p76"/>
          <p:cNvSpPr/>
          <p:nvPr/>
        </p:nvSpPr>
        <p:spPr>
          <a:xfrm>
            <a:off x="4419600" y="0"/>
            <a:ext cx="0" cy="387350"/>
          </a:xfrm>
          <a:custGeom>
            <a:avLst/>
            <a:gdLst/>
            <a:ahLst/>
            <a:cxnLst/>
            <a:rect l="l" t="t" r="r" b="b"/>
            <a:pathLst>
              <a:path w="120000" h="387350" extrusionOk="0">
                <a:moveTo>
                  <a:pt x="0" y="38735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5B31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76"/>
          <p:cNvSpPr txBox="1">
            <a:spLocks noGrp="1"/>
          </p:cNvSpPr>
          <p:nvPr>
            <p:ph type="title"/>
          </p:nvPr>
        </p:nvSpPr>
        <p:spPr>
          <a:xfrm>
            <a:off x="1547125" y="493150"/>
            <a:ext cx="6565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725" rIns="0" bIns="0" anchor="t" anchorCtr="0">
            <a:noAutofit/>
          </a:bodyPr>
          <a:lstStyle/>
          <a:p>
            <a:pPr marL="1651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Caso de Uso: </a:t>
            </a:r>
            <a:r>
              <a:rPr lang="fr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Merluza Calidad </a:t>
            </a:r>
            <a:r>
              <a:rPr lang="fr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 Origen</a:t>
            </a:r>
            <a:endParaRPr dirty="0">
              <a:solidFill>
                <a:srgbClr val="4A86E8"/>
              </a:solidFill>
            </a:endParaRPr>
          </a:p>
        </p:txBody>
      </p:sp>
      <p:pic>
        <p:nvPicPr>
          <p:cNvPr id="842" name="Google Shape;842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979" y="396525"/>
            <a:ext cx="843545" cy="6471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4" name="Google Shape;844;p76"/>
          <p:cNvCxnSpPr>
            <a:stCxn id="845" idx="6"/>
            <a:endCxn id="876" idx="2"/>
          </p:cNvCxnSpPr>
          <p:nvPr/>
        </p:nvCxnSpPr>
        <p:spPr>
          <a:xfrm flipV="1">
            <a:off x="967173" y="2791304"/>
            <a:ext cx="1387752" cy="2147"/>
          </a:xfrm>
          <a:prstGeom prst="straightConnector1">
            <a:avLst/>
          </a:prstGeom>
          <a:noFill/>
          <a:ln w="69850" cap="flat" cmpd="sng">
            <a:solidFill>
              <a:srgbClr val="ABABA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48" name="Google Shape;848;p76"/>
          <p:cNvCxnSpPr/>
          <p:nvPr/>
        </p:nvCxnSpPr>
        <p:spPr>
          <a:xfrm flipV="1">
            <a:off x="4176215" y="2793515"/>
            <a:ext cx="1816181" cy="4276"/>
          </a:xfrm>
          <a:prstGeom prst="straightConnector1">
            <a:avLst/>
          </a:prstGeom>
          <a:noFill/>
          <a:ln w="69850" cap="flat" cmpd="sng">
            <a:solidFill>
              <a:srgbClr val="ABABA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49" name="Google Shape;849;p76"/>
          <p:cNvCxnSpPr/>
          <p:nvPr/>
        </p:nvCxnSpPr>
        <p:spPr>
          <a:xfrm>
            <a:off x="5974948" y="2787808"/>
            <a:ext cx="2002500" cy="12900"/>
          </a:xfrm>
          <a:prstGeom prst="straightConnector1">
            <a:avLst/>
          </a:prstGeom>
          <a:noFill/>
          <a:ln w="69850" cap="flat" cmpd="sng">
            <a:solidFill>
              <a:srgbClr val="ABABA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53" name="Google Shape;853;p76"/>
          <p:cNvSpPr/>
          <p:nvPr/>
        </p:nvSpPr>
        <p:spPr>
          <a:xfrm>
            <a:off x="8290474" y="1957110"/>
            <a:ext cx="715302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5" tIns="45700" rIns="49525" bIns="45700" anchor="t" anchorCtr="0">
            <a:noAutofit/>
          </a:bodyPr>
          <a:lstStyle/>
          <a:p>
            <a:r>
              <a:rPr lang="fr" sz="1200" dirty="0">
                <a:solidFill>
                  <a:srgbClr val="3C7CBA"/>
                </a:solidFill>
                <a:latin typeface="Verdana"/>
                <a:ea typeface="Verdana"/>
                <a:cs typeface="Verdana"/>
                <a:sym typeface="Verdana"/>
              </a:rPr>
              <a:t>Cliente</a:t>
            </a:r>
            <a:endParaRPr sz="1200" dirty="0">
              <a:solidFill>
                <a:srgbClr val="3C7CB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54" name="Google Shape;854;p76"/>
          <p:cNvCxnSpPr/>
          <p:nvPr/>
        </p:nvCxnSpPr>
        <p:spPr>
          <a:xfrm>
            <a:off x="4021429" y="2892886"/>
            <a:ext cx="2700" cy="1123800"/>
          </a:xfrm>
          <a:prstGeom prst="straightConnector1">
            <a:avLst/>
          </a:prstGeom>
          <a:noFill/>
          <a:ln w="19050" cap="flat" cmpd="sng">
            <a:solidFill>
              <a:srgbClr val="254F9B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856" name="Google Shape;856;p76" descr="Capture d’écran 2017-07-09 à 14.25.56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8351" y="1640784"/>
            <a:ext cx="992822" cy="646748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76"/>
          <p:cNvSpPr/>
          <p:nvPr/>
        </p:nvSpPr>
        <p:spPr>
          <a:xfrm>
            <a:off x="770073" y="2699851"/>
            <a:ext cx="197100" cy="187200"/>
          </a:xfrm>
          <a:prstGeom prst="ellipse">
            <a:avLst/>
          </a:prstGeom>
          <a:solidFill>
            <a:srgbClr val="007BC0"/>
          </a:solidFill>
          <a:ln w="9525" cap="flat" cmpd="sng">
            <a:solidFill>
              <a:srgbClr val="174A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rgbClr val="3D3D3B"/>
              </a:solidFill>
            </a:endParaRPr>
          </a:p>
        </p:txBody>
      </p:sp>
      <p:sp>
        <p:nvSpPr>
          <p:cNvPr id="846" name="Google Shape;846;p76"/>
          <p:cNvSpPr/>
          <p:nvPr/>
        </p:nvSpPr>
        <p:spPr>
          <a:xfrm>
            <a:off x="3911707" y="2699851"/>
            <a:ext cx="197100" cy="187200"/>
          </a:xfrm>
          <a:prstGeom prst="ellipse">
            <a:avLst/>
          </a:prstGeom>
          <a:solidFill>
            <a:srgbClr val="007BC0"/>
          </a:solidFill>
          <a:ln w="9525" cap="flat" cmpd="sng">
            <a:solidFill>
              <a:srgbClr val="174A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400">
              <a:solidFill>
                <a:srgbClr val="3D3D3B"/>
              </a:solidFill>
            </a:endParaRPr>
          </a:p>
        </p:txBody>
      </p:sp>
      <p:sp>
        <p:nvSpPr>
          <p:cNvPr id="862" name="Google Shape;862;p76"/>
          <p:cNvSpPr/>
          <p:nvPr/>
        </p:nvSpPr>
        <p:spPr>
          <a:xfrm>
            <a:off x="5851109" y="2699851"/>
            <a:ext cx="197100" cy="187200"/>
          </a:xfrm>
          <a:prstGeom prst="ellipse">
            <a:avLst/>
          </a:prstGeom>
          <a:solidFill>
            <a:srgbClr val="007BC0"/>
          </a:solidFill>
          <a:ln w="9525" cap="flat" cmpd="sng">
            <a:solidFill>
              <a:srgbClr val="174A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400">
              <a:solidFill>
                <a:srgbClr val="3D3D3B"/>
              </a:solidFill>
            </a:endParaRPr>
          </a:p>
        </p:txBody>
      </p:sp>
      <p:sp>
        <p:nvSpPr>
          <p:cNvPr id="863" name="Google Shape;863;p76"/>
          <p:cNvSpPr/>
          <p:nvPr/>
        </p:nvSpPr>
        <p:spPr>
          <a:xfrm>
            <a:off x="7837089" y="2656786"/>
            <a:ext cx="197100" cy="187200"/>
          </a:xfrm>
          <a:prstGeom prst="ellipse">
            <a:avLst/>
          </a:prstGeom>
          <a:solidFill>
            <a:srgbClr val="007BC0"/>
          </a:solidFill>
          <a:ln w="9525" cap="flat" cmpd="sng">
            <a:solidFill>
              <a:srgbClr val="174A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400">
              <a:solidFill>
                <a:srgbClr val="3D3D3B"/>
              </a:solidFill>
            </a:endParaRPr>
          </a:p>
        </p:txBody>
      </p:sp>
      <p:cxnSp>
        <p:nvCxnSpPr>
          <p:cNvPr id="866" name="Google Shape;866;p76"/>
          <p:cNvCxnSpPr/>
          <p:nvPr/>
        </p:nvCxnSpPr>
        <p:spPr>
          <a:xfrm>
            <a:off x="870912" y="2887179"/>
            <a:ext cx="16192" cy="1111615"/>
          </a:xfrm>
          <a:prstGeom prst="straightConnector1">
            <a:avLst/>
          </a:prstGeom>
          <a:noFill/>
          <a:ln w="19050" cap="flat" cmpd="sng">
            <a:solidFill>
              <a:srgbClr val="254F9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74" name="Google Shape;874;p76"/>
          <p:cNvCxnSpPr/>
          <p:nvPr/>
        </p:nvCxnSpPr>
        <p:spPr>
          <a:xfrm>
            <a:off x="6003657" y="2912694"/>
            <a:ext cx="0" cy="1061400"/>
          </a:xfrm>
          <a:prstGeom prst="straightConnector1">
            <a:avLst/>
          </a:prstGeom>
          <a:noFill/>
          <a:ln w="19050" cap="flat" cmpd="sng">
            <a:solidFill>
              <a:srgbClr val="254F9B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875" name="Google Shape;875;p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2758" y="1514979"/>
            <a:ext cx="348577" cy="434187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76"/>
          <p:cNvSpPr/>
          <p:nvPr/>
        </p:nvSpPr>
        <p:spPr>
          <a:xfrm>
            <a:off x="2354925" y="2697704"/>
            <a:ext cx="197100" cy="187200"/>
          </a:xfrm>
          <a:prstGeom prst="ellipse">
            <a:avLst/>
          </a:prstGeom>
          <a:solidFill>
            <a:srgbClr val="007BC0"/>
          </a:solidFill>
          <a:ln w="9525" cap="flat" cmpd="sng">
            <a:solidFill>
              <a:srgbClr val="174A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5400">
              <a:solidFill>
                <a:srgbClr val="3D3D3B"/>
              </a:solidFill>
            </a:endParaRPr>
          </a:p>
        </p:txBody>
      </p:sp>
      <p:cxnSp>
        <p:nvCxnSpPr>
          <p:cNvPr id="887" name="Google Shape;887;p76"/>
          <p:cNvCxnSpPr/>
          <p:nvPr/>
        </p:nvCxnSpPr>
        <p:spPr>
          <a:xfrm flipH="1">
            <a:off x="2470245" y="2810979"/>
            <a:ext cx="867" cy="1146872"/>
          </a:xfrm>
          <a:prstGeom prst="straightConnector1">
            <a:avLst/>
          </a:prstGeom>
          <a:noFill/>
          <a:ln w="19050" cap="flat" cmpd="sng">
            <a:solidFill>
              <a:srgbClr val="254F9B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89" name="Google Shape;889;p76"/>
          <p:cNvSpPr/>
          <p:nvPr/>
        </p:nvSpPr>
        <p:spPr>
          <a:xfrm>
            <a:off x="7903878" y="3975424"/>
            <a:ext cx="1216200" cy="1167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08" y="1963178"/>
            <a:ext cx="1004472" cy="70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Google Shape;857;p76"/>
          <p:cNvSpPr/>
          <p:nvPr/>
        </p:nvSpPr>
        <p:spPr>
          <a:xfrm>
            <a:off x="395339" y="2411832"/>
            <a:ext cx="98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5" tIns="45700" rIns="49525" bIns="45700" anchor="t" anchorCtr="0">
            <a:noAutofit/>
          </a:bodyPr>
          <a:lstStyle/>
          <a:p>
            <a:pPr algn="ctr"/>
            <a:r>
              <a:rPr lang="es-ES" sz="12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Captura</a:t>
            </a:r>
            <a:endParaRPr sz="12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857;p76"/>
          <p:cNvSpPr/>
          <p:nvPr/>
        </p:nvSpPr>
        <p:spPr>
          <a:xfrm>
            <a:off x="1894260" y="2420138"/>
            <a:ext cx="1263608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5" tIns="45700" rIns="49525" bIns="45700" anchor="t" anchorCtr="0">
            <a:noAutofit/>
          </a:bodyPr>
          <a:lstStyle/>
          <a:p>
            <a:pPr algn="ctr"/>
            <a:r>
              <a:rPr lang="es-ES" sz="12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Desembarco</a:t>
            </a:r>
            <a:endParaRPr sz="12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97" name="AutoShape 9" descr="Resultado de imagen de hyperledger fabr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7582" y="4027114"/>
            <a:ext cx="4987926" cy="10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Google Shape;844;p76"/>
          <p:cNvCxnSpPr/>
          <p:nvPr/>
        </p:nvCxnSpPr>
        <p:spPr>
          <a:xfrm flipV="1">
            <a:off x="2566236" y="2807226"/>
            <a:ext cx="1387752" cy="2147"/>
          </a:xfrm>
          <a:prstGeom prst="straightConnector1">
            <a:avLst/>
          </a:prstGeom>
          <a:noFill/>
          <a:ln w="69850" cap="flat" cmpd="sng">
            <a:solidFill>
              <a:srgbClr val="ABABAB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882" name="Google Shape;882;p7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37716" y="2433769"/>
            <a:ext cx="923100" cy="130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55982">
            <a:off x="8377137" y="2730807"/>
            <a:ext cx="401899" cy="69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/>
          <a:srcRect t="16207"/>
          <a:stretch>
            <a:fillRect/>
          </a:stretch>
        </p:blipFill>
        <p:spPr bwMode="auto">
          <a:xfrm>
            <a:off x="512800" y="1679944"/>
            <a:ext cx="757039" cy="5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2"/>
          <a:srcRect t="17422"/>
          <a:stretch>
            <a:fillRect/>
          </a:stretch>
        </p:blipFill>
        <p:spPr bwMode="auto">
          <a:xfrm>
            <a:off x="2126742" y="1679944"/>
            <a:ext cx="692488" cy="5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3"/>
          <a:srcRect t="11973"/>
          <a:stretch>
            <a:fillRect/>
          </a:stretch>
        </p:blipFill>
        <p:spPr bwMode="auto">
          <a:xfrm>
            <a:off x="3603550" y="1679944"/>
            <a:ext cx="717820" cy="55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Google Shape;857;p76"/>
          <p:cNvSpPr/>
          <p:nvPr/>
        </p:nvSpPr>
        <p:spPr>
          <a:xfrm>
            <a:off x="3225855" y="2433101"/>
            <a:ext cx="162258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5" tIns="45700" rIns="49525" bIns="45700" anchor="t" anchorCtr="0">
            <a:noAutofit/>
          </a:bodyPr>
          <a:lstStyle/>
          <a:p>
            <a:pPr algn="ctr"/>
            <a:r>
              <a:rPr lang="es-ES" sz="12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Acondicionado</a:t>
            </a:r>
            <a:endParaRPr sz="12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" name="Google Shape;857;p76"/>
          <p:cNvSpPr/>
          <p:nvPr/>
        </p:nvSpPr>
        <p:spPr>
          <a:xfrm>
            <a:off x="5079455" y="2457909"/>
            <a:ext cx="162258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525" tIns="45700" rIns="49525" bIns="45700" anchor="t" anchorCtr="0">
            <a:noAutofit/>
          </a:bodyPr>
          <a:lstStyle/>
          <a:p>
            <a:pPr algn="ctr"/>
            <a:r>
              <a:rPr lang="es-ES" sz="1200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Plataforma</a:t>
            </a:r>
            <a:endParaRPr sz="12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07927" y="3495565"/>
            <a:ext cx="1002007" cy="10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Google Shape;842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373" y="3451616"/>
            <a:ext cx="368752" cy="28041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42 CuadroTexto"/>
          <p:cNvSpPr txBox="1"/>
          <p:nvPr/>
        </p:nvSpPr>
        <p:spPr>
          <a:xfrm>
            <a:off x="988822" y="3444944"/>
            <a:ext cx="482718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alibri" pitchFamily="34" charset="0"/>
                <a:cs typeface="Calibri" pitchFamily="34" charset="0"/>
              </a:rPr>
              <a:t>Visibilidad de todo el proceso en sus distintas etapas</a:t>
            </a:r>
            <a:endParaRPr lang="es-E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REFOUR">
  <a:themeElements>
    <a:clrScheme name="CARREFOUR">
      <a:dk1>
        <a:srgbClr val="3D3D3B"/>
      </a:dk1>
      <a:lt1>
        <a:srgbClr val="FFFFFF"/>
      </a:lt1>
      <a:dk2>
        <a:srgbClr val="254F9B"/>
      </a:dk2>
      <a:lt2>
        <a:srgbClr val="C20016"/>
      </a:lt2>
      <a:accent1>
        <a:srgbClr val="69B9EC"/>
      </a:accent1>
      <a:accent2>
        <a:srgbClr val="A1BF36"/>
      </a:accent2>
      <a:accent3>
        <a:srgbClr val="D06519"/>
      </a:accent3>
      <a:accent4>
        <a:srgbClr val="51277F"/>
      </a:accent4>
      <a:accent5>
        <a:srgbClr val="CC518F"/>
      </a:accent5>
      <a:accent6>
        <a:srgbClr val="51ACB8"/>
      </a:accent6>
      <a:hlink>
        <a:srgbClr val="3D3D3B"/>
      </a:hlink>
      <a:folHlink>
        <a:srgbClr val="3D3D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inac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564</Words>
  <Application>Microsoft Office PowerPoint</Application>
  <PresentationFormat>Presentación en pantalla (16:9)</PresentationFormat>
  <Paragraphs>95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Calibri</vt:lpstr>
      <vt:lpstr>Roboto</vt:lpstr>
      <vt:lpstr>Verdana</vt:lpstr>
      <vt:lpstr>Century Gothic</vt:lpstr>
      <vt:lpstr>Noto Sans Symbols</vt:lpstr>
      <vt:lpstr>Titillium Web</vt:lpstr>
      <vt:lpstr>Titillium Web Light</vt:lpstr>
      <vt:lpstr>CARREFOUR</vt:lpstr>
      <vt:lpstr>Office Theme</vt:lpstr>
      <vt:lpstr>Ninacor template</vt:lpstr>
      <vt:lpstr>2_Office Theme</vt:lpstr>
      <vt:lpstr>3_Office Theme</vt:lpstr>
      <vt:lpstr>CARREFOUR ESPAÑA Trazabilidad Alimentaria con BlockChain</vt:lpstr>
      <vt:lpstr>Agenda</vt:lpstr>
      <vt:lpstr>CARREFOUR España</vt:lpstr>
      <vt:lpstr>Reto Carrefour: Calidad Alimentaria</vt:lpstr>
      <vt:lpstr>Reto Carrefour: Acciones para Comer Mejor</vt:lpstr>
      <vt:lpstr>Diapositiva 6</vt:lpstr>
      <vt:lpstr>¿Cuáles son los puntos fuertes de blockchain y cómo aplican al caso de uso de trazabilidad alimentaria?</vt:lpstr>
      <vt:lpstr>Caso de Uso: Merluza Calidad y Origen</vt:lpstr>
      <vt:lpstr>Caso de Uso: Merluza Calidad y Origen</vt:lpstr>
      <vt:lpstr>Caso de Uso: Merluza Calidad y Origen</vt:lpstr>
      <vt:lpstr>Caso de Uso: Merluza Calidad y Origen</vt:lpstr>
      <vt:lpstr>Caso de Uso: Merluza</vt:lpstr>
      <vt:lpstr>BlockChain Merluza Calidad y Origen</vt:lpstr>
      <vt:lpstr>Lecciones aprendidas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CARREFOUR ESPAÑA Trazabilidad Alimentaria con BlockChain</dc:title>
  <dc:creator>Nuno Santos Silva Paixao</dc:creator>
  <cp:lastModifiedBy>K5422813</cp:lastModifiedBy>
  <cp:revision>21</cp:revision>
  <dcterms:modified xsi:type="dcterms:W3CDTF">2019-11-27T18:18:16Z</dcterms:modified>
</cp:coreProperties>
</file>